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9" r:id="rId14"/>
    <p:sldId id="290" r:id="rId15"/>
    <p:sldId id="291" r:id="rId16"/>
    <p:sldId id="292" r:id="rId17"/>
    <p:sldId id="293" r:id="rId18"/>
    <p:sldId id="294" r:id="rId19"/>
    <p:sldId id="295" r:id="rId20"/>
    <p:sldId id="296" r:id="rId21"/>
    <p:sldId id="297"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Roboto Serif" panose="020B0604020202020204" charset="0"/>
      <p:regular r:id="rId28"/>
      <p:bold r:id="rId29"/>
      <p:italic r:id="rId30"/>
      <p:boldItalic r:id="rId31"/>
    </p:embeddedFont>
    <p:embeddedFont>
      <p:font typeface="Tahoma" panose="020B0604030504040204" pitchFamily="34" charset="0"/>
      <p:regular r:id="rId32"/>
      <p:bold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bi4KS+Wx8xURwQF9aBwvBA/v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snapToGrid="0">
      <p:cViewPr varScale="1">
        <p:scale>
          <a:sx n="66" d="100"/>
          <a:sy n="66" d="100"/>
        </p:scale>
        <p:origin x="1620" y="3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4" name="Google Shape;4;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5" name="Google Shape;5;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6" name="Google Shape;6;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7" name="Google Shape;7;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8" name="Google Shape;8;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9" name="Google Shape;9;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0" name="Google Shape;10;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1" name="Google Shape;11;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2" name="Google Shape;12;n"/>
          <p:cNvSpPr txBox="1"/>
          <p:nvPr/>
        </p:nvSpPr>
        <p:spPr>
          <a:xfrm>
            <a:off x="0" y="0"/>
            <a:ext cx="29718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3" name="Google Shape;13;n"/>
          <p:cNvSpPr txBox="1">
            <a:spLocks noGrp="1"/>
          </p:cNvSpPr>
          <p:nvPr>
            <p:ph type="dt" idx="10"/>
          </p:nvPr>
        </p:nvSpPr>
        <p:spPr>
          <a:xfrm>
            <a:off x="3884612" y="0"/>
            <a:ext cx="2957512" cy="442912"/>
          </a:xfrm>
          <a:prstGeom prst="rect">
            <a:avLst/>
          </a:prstGeom>
          <a:noFill/>
          <a:ln>
            <a:noFill/>
          </a:ln>
        </p:spPr>
        <p:txBody>
          <a:bodyPr spcFirstLastPara="1" wrap="square" lIns="90000" tIns="46800" rIns="90000" bIns="468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14" name="Google Shape;14;n"/>
          <p:cNvSpPr>
            <a:spLocks noGrp="1" noRot="1" noChangeAspect="1"/>
          </p:cNvSpPr>
          <p:nvPr>
            <p:ph type="sldImg" idx="2"/>
          </p:nvPr>
        </p:nvSpPr>
        <p:spPr>
          <a:xfrm>
            <a:off x="1143000" y="685800"/>
            <a:ext cx="4557712" cy="3414712"/>
          </a:xfrm>
          <a:custGeom>
            <a:avLst/>
            <a:gdLst/>
            <a:ahLst/>
            <a:cxnLst/>
            <a:rect l="l" t="t" r="r" b="b"/>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00"/>
            <a:headEnd type="none" w="sm" len="sm"/>
            <a:tailEnd type="none" w="sm" len="sm"/>
          </a:ln>
        </p:spPr>
      </p:sp>
      <p:sp>
        <p:nvSpPr>
          <p:cNvPr id="15" name="Google Shape;15;n"/>
          <p:cNvSpPr txBox="1">
            <a:spLocks noGrp="1"/>
          </p:cNvSpPr>
          <p:nvPr>
            <p:ph type="body" idx="1"/>
          </p:nvPr>
        </p:nvSpPr>
        <p:spPr>
          <a:xfrm>
            <a:off x="685800" y="4343400"/>
            <a:ext cx="5472112" cy="4100512"/>
          </a:xfrm>
          <a:prstGeom prst="rect">
            <a:avLst/>
          </a:prstGeom>
          <a:noFill/>
          <a:ln>
            <a:noFill/>
          </a:ln>
        </p:spPr>
        <p:txBody>
          <a:bodyPr spcFirstLastPara="1" wrap="square" lIns="90000" tIns="46800" rIns="90000" bIns="468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n"/>
          <p:cNvSpPr txBox="1"/>
          <p:nvPr/>
        </p:nvSpPr>
        <p:spPr>
          <a:xfrm>
            <a:off x="0" y="8685212"/>
            <a:ext cx="29718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7" name="Google Shape;17;n"/>
          <p:cNvSpPr txBox="1">
            <a:spLocks noGrp="1"/>
          </p:cNvSpPr>
          <p:nvPr>
            <p:ph type="sldNum" idx="12"/>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10</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8803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11</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9306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12</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05498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13</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3142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14</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9853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15</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07097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16</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0598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17</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33236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18</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8216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19</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9065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1901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20</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33139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21</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9317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3</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5453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4</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670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5</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7166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6</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5610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7</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4012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8</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9441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p:nvPr/>
        </p:nvSpPr>
        <p:spPr>
          <a:xfrm>
            <a:off x="3884612" y="8685212"/>
            <a:ext cx="2957512" cy="44291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9</a:t>
            </a:fld>
            <a:endParaRPr sz="1400" b="0" i="0" u="none" strike="noStrike" cap="none">
              <a:solidFill>
                <a:srgbClr val="000000"/>
              </a:solidFill>
              <a:latin typeface="Arial"/>
              <a:ea typeface="Arial"/>
              <a:cs typeface="Arial"/>
              <a:sym typeface="Arial"/>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txBox="1"/>
          <p:nvPr/>
        </p:nvSpPr>
        <p:spPr>
          <a:xfrm>
            <a:off x="3884612" y="8685212"/>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1758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3"/>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33"/>
          <p:cNvSpPr txBox="1">
            <a:spLocks noGrp="1"/>
          </p:cNvSpPr>
          <p:nvPr>
            <p:ph type="ctrTitle"/>
          </p:nvPr>
        </p:nvSpPr>
        <p:spPr>
          <a:xfrm>
            <a:off x="685800" y="2130425"/>
            <a:ext cx="7772400" cy="1470025"/>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33"/>
          <p:cNvSpPr txBox="1">
            <a:spLocks noGrp="1"/>
          </p:cNvSpPr>
          <p:nvPr>
            <p:ph type="subTitle" idx="1"/>
          </p:nvPr>
        </p:nvSpPr>
        <p:spPr>
          <a:xfrm>
            <a:off x="1371600" y="3886200"/>
            <a:ext cx="6400800" cy="1752600"/>
          </a:xfrm>
          <a:prstGeom prst="rect">
            <a:avLst/>
          </a:prstGeom>
          <a:noFill/>
          <a:ln>
            <a:noFill/>
          </a:ln>
        </p:spPr>
        <p:txBody>
          <a:bodyPr spcFirstLastPara="1" wrap="square" lIns="90000" tIns="46800" rIns="90000" bIns="46800" anchor="t" anchorCtr="0">
            <a:noAutofit/>
          </a:bodyPr>
          <a:lstStyle>
            <a:lvl1pPr lvl="0" algn="ctr">
              <a:lnSpc>
                <a:spcPct val="100000"/>
              </a:lnSpc>
              <a:spcBef>
                <a:spcPts val="650"/>
              </a:spcBef>
              <a:spcAft>
                <a:spcPts val="0"/>
              </a:spcAft>
              <a:buSzPts val="2600"/>
              <a:buNone/>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400"/>
              <a:buNone/>
              <a:defRPr/>
            </a:lvl3pPr>
            <a:lvl4pPr lvl="3" algn="ctr">
              <a:lnSpc>
                <a:spcPct val="100000"/>
              </a:lnSpc>
              <a:spcBef>
                <a:spcPts val="500"/>
              </a:spcBef>
              <a:spcAft>
                <a:spcPts val="0"/>
              </a:spcAft>
              <a:buSzPts val="2000"/>
              <a:buNone/>
              <a:defRPr/>
            </a:lvl4pPr>
            <a:lvl5pPr lvl="4" algn="ctr">
              <a:lnSpc>
                <a:spcPct val="100000"/>
              </a:lnSpc>
              <a:spcBef>
                <a:spcPts val="450"/>
              </a:spcBef>
              <a:spcAft>
                <a:spcPts val="0"/>
              </a:spcAft>
              <a:buSzPts val="1800"/>
              <a:buNone/>
              <a:defRPr/>
            </a:lvl5pPr>
            <a:lvl6pPr lvl="5" algn="ctr">
              <a:lnSpc>
                <a:spcPct val="100000"/>
              </a:lnSpc>
              <a:spcBef>
                <a:spcPts val="450"/>
              </a:spcBef>
              <a:spcAft>
                <a:spcPts val="0"/>
              </a:spcAft>
              <a:buSzPts val="1800"/>
              <a:buNone/>
              <a:defRPr/>
            </a:lvl6pPr>
            <a:lvl7pPr lvl="6" algn="ctr">
              <a:lnSpc>
                <a:spcPct val="100000"/>
              </a:lnSpc>
              <a:spcBef>
                <a:spcPts val="450"/>
              </a:spcBef>
              <a:spcAft>
                <a:spcPts val="0"/>
              </a:spcAft>
              <a:buSzPts val="1800"/>
              <a:buNone/>
              <a:defRPr/>
            </a:lvl7pPr>
            <a:lvl8pPr lvl="7" algn="ctr">
              <a:lnSpc>
                <a:spcPct val="100000"/>
              </a:lnSpc>
              <a:spcBef>
                <a:spcPts val="450"/>
              </a:spcBef>
              <a:spcAft>
                <a:spcPts val="0"/>
              </a:spcAft>
              <a:buSzPts val="1800"/>
              <a:buNone/>
              <a:defRPr/>
            </a:lvl8pPr>
            <a:lvl9pPr lvl="8" algn="ctr">
              <a:lnSpc>
                <a:spcPct val="100000"/>
              </a:lnSpc>
              <a:spcBef>
                <a:spcPts val="450"/>
              </a:spcBef>
              <a:spcAft>
                <a:spcPts val="0"/>
              </a:spcAft>
              <a:buSzPts val="1800"/>
              <a:buNone/>
              <a:defRPr/>
            </a:lvl9pPr>
          </a:lstStyle>
          <a:p>
            <a:endParaRPr/>
          </a:p>
        </p:txBody>
      </p:sp>
      <p:sp>
        <p:nvSpPr>
          <p:cNvPr id="73" name="Google Shape;73;p33"/>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rot="5400000">
            <a:off x="5395913" y="2500313"/>
            <a:ext cx="5472113" cy="1690688"/>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25"/>
          <p:cNvSpPr txBox="1">
            <a:spLocks noGrp="1"/>
          </p:cNvSpPr>
          <p:nvPr>
            <p:ph type="body" idx="1"/>
          </p:nvPr>
        </p:nvSpPr>
        <p:spPr>
          <a:xfrm rot="5400000">
            <a:off x="1935956" y="883444"/>
            <a:ext cx="5472113" cy="4924425"/>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a:lvl1pPr>
            <a:lvl2pPr marL="914400" lvl="1" indent="-228600" algn="l">
              <a:lnSpc>
                <a:spcPct val="100000"/>
              </a:lnSpc>
              <a:spcBef>
                <a:spcPts val="600"/>
              </a:spcBef>
              <a:spcAft>
                <a:spcPts val="0"/>
              </a:spcAft>
              <a:buSzPts val="1400"/>
              <a:buNone/>
              <a:defRPr/>
            </a:lvl2pPr>
            <a:lvl3pPr marL="1371600" lvl="2" indent="-228600" algn="l">
              <a:lnSpc>
                <a:spcPct val="100000"/>
              </a:lnSpc>
              <a:spcBef>
                <a:spcPts val="600"/>
              </a:spcBef>
              <a:spcAft>
                <a:spcPts val="0"/>
              </a:spcAft>
              <a:buSzPts val="1400"/>
              <a:buNone/>
              <a:defRPr/>
            </a:lvl3pPr>
            <a:lvl4pPr marL="1828800" lvl="3" indent="-228600" algn="l">
              <a:lnSpc>
                <a:spcPct val="100000"/>
              </a:lnSpc>
              <a:spcBef>
                <a:spcPts val="500"/>
              </a:spcBef>
              <a:spcAft>
                <a:spcPts val="0"/>
              </a:spcAft>
              <a:buSzPts val="1400"/>
              <a:buNone/>
              <a:defRPr/>
            </a:lvl4pPr>
            <a:lvl5pPr marL="2286000" lvl="4" indent="-228600" algn="l">
              <a:lnSpc>
                <a:spcPct val="100000"/>
              </a:lnSpc>
              <a:spcBef>
                <a:spcPts val="450"/>
              </a:spcBef>
              <a:spcAft>
                <a:spcPts val="0"/>
              </a:spcAft>
              <a:buSzPts val="1400"/>
              <a:buNone/>
              <a:defRPr/>
            </a:lvl5pPr>
            <a:lvl6pPr marL="2743200" lvl="5" indent="-228600" algn="l">
              <a:lnSpc>
                <a:spcPct val="100000"/>
              </a:lnSpc>
              <a:spcBef>
                <a:spcPts val="450"/>
              </a:spcBef>
              <a:spcAft>
                <a:spcPts val="0"/>
              </a:spcAft>
              <a:buSzPts val="1400"/>
              <a:buNone/>
              <a:defRPr/>
            </a:lvl6pPr>
            <a:lvl7pPr marL="3200400" lvl="6" indent="-228600" algn="l">
              <a:lnSpc>
                <a:spcPct val="100000"/>
              </a:lnSpc>
              <a:spcBef>
                <a:spcPts val="450"/>
              </a:spcBef>
              <a:spcAft>
                <a:spcPts val="0"/>
              </a:spcAft>
              <a:buSzPts val="1400"/>
              <a:buNone/>
              <a:defRPr/>
            </a:lvl7pPr>
            <a:lvl8pPr marL="3657600" lvl="7" indent="-228600" algn="l">
              <a:lnSpc>
                <a:spcPct val="100000"/>
              </a:lnSpc>
              <a:spcBef>
                <a:spcPts val="450"/>
              </a:spcBef>
              <a:spcAft>
                <a:spcPts val="0"/>
              </a:spcAft>
              <a:buSzPts val="1400"/>
              <a:buNone/>
              <a:defRPr/>
            </a:lvl8pPr>
            <a:lvl9pPr marL="4114800" lvl="8" indent="-228600" algn="l">
              <a:lnSpc>
                <a:spcPct val="100000"/>
              </a:lnSpc>
              <a:spcBef>
                <a:spcPts val="450"/>
              </a:spcBef>
              <a:spcAft>
                <a:spcPts val="0"/>
              </a:spcAft>
              <a:buSzPts val="1400"/>
              <a:buNone/>
              <a:defRPr/>
            </a:lvl9pPr>
          </a:lstStyle>
          <a:p>
            <a:endParaRPr/>
          </a:p>
        </p:txBody>
      </p:sp>
      <p:sp>
        <p:nvSpPr>
          <p:cNvPr id="35" name="Google Shape;35;p25"/>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2362200" y="609600"/>
            <a:ext cx="6081712" cy="671512"/>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26"/>
          <p:cNvSpPr txBox="1">
            <a:spLocks noGrp="1"/>
          </p:cNvSpPr>
          <p:nvPr>
            <p:ph type="body" idx="1"/>
          </p:nvPr>
        </p:nvSpPr>
        <p:spPr>
          <a:xfrm rot="5400000">
            <a:off x="3352800" y="457200"/>
            <a:ext cx="4481512" cy="6767512"/>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a:lvl1pPr>
            <a:lvl2pPr marL="914400" lvl="1" indent="-228600" algn="l">
              <a:lnSpc>
                <a:spcPct val="100000"/>
              </a:lnSpc>
              <a:spcBef>
                <a:spcPts val="600"/>
              </a:spcBef>
              <a:spcAft>
                <a:spcPts val="0"/>
              </a:spcAft>
              <a:buSzPts val="1400"/>
              <a:buNone/>
              <a:defRPr/>
            </a:lvl2pPr>
            <a:lvl3pPr marL="1371600" lvl="2" indent="-228600" algn="l">
              <a:lnSpc>
                <a:spcPct val="100000"/>
              </a:lnSpc>
              <a:spcBef>
                <a:spcPts val="600"/>
              </a:spcBef>
              <a:spcAft>
                <a:spcPts val="0"/>
              </a:spcAft>
              <a:buSzPts val="1400"/>
              <a:buNone/>
              <a:defRPr/>
            </a:lvl3pPr>
            <a:lvl4pPr marL="1828800" lvl="3" indent="-228600" algn="l">
              <a:lnSpc>
                <a:spcPct val="100000"/>
              </a:lnSpc>
              <a:spcBef>
                <a:spcPts val="500"/>
              </a:spcBef>
              <a:spcAft>
                <a:spcPts val="0"/>
              </a:spcAft>
              <a:buSzPts val="1400"/>
              <a:buNone/>
              <a:defRPr/>
            </a:lvl4pPr>
            <a:lvl5pPr marL="2286000" lvl="4" indent="-228600" algn="l">
              <a:lnSpc>
                <a:spcPct val="100000"/>
              </a:lnSpc>
              <a:spcBef>
                <a:spcPts val="450"/>
              </a:spcBef>
              <a:spcAft>
                <a:spcPts val="0"/>
              </a:spcAft>
              <a:buSzPts val="1400"/>
              <a:buNone/>
              <a:defRPr/>
            </a:lvl5pPr>
            <a:lvl6pPr marL="2743200" lvl="5" indent="-228600" algn="l">
              <a:lnSpc>
                <a:spcPct val="100000"/>
              </a:lnSpc>
              <a:spcBef>
                <a:spcPts val="450"/>
              </a:spcBef>
              <a:spcAft>
                <a:spcPts val="0"/>
              </a:spcAft>
              <a:buSzPts val="1400"/>
              <a:buNone/>
              <a:defRPr/>
            </a:lvl6pPr>
            <a:lvl7pPr marL="3200400" lvl="6" indent="-228600" algn="l">
              <a:lnSpc>
                <a:spcPct val="100000"/>
              </a:lnSpc>
              <a:spcBef>
                <a:spcPts val="450"/>
              </a:spcBef>
              <a:spcAft>
                <a:spcPts val="0"/>
              </a:spcAft>
              <a:buSzPts val="1400"/>
              <a:buNone/>
              <a:defRPr/>
            </a:lvl7pPr>
            <a:lvl8pPr marL="3657600" lvl="7" indent="-228600" algn="l">
              <a:lnSpc>
                <a:spcPct val="100000"/>
              </a:lnSpc>
              <a:spcBef>
                <a:spcPts val="450"/>
              </a:spcBef>
              <a:spcAft>
                <a:spcPts val="0"/>
              </a:spcAft>
              <a:buSzPts val="1400"/>
              <a:buNone/>
              <a:defRPr/>
            </a:lvl8pPr>
            <a:lvl9pPr marL="4114800" lvl="8" indent="-228600" algn="l">
              <a:lnSpc>
                <a:spcPct val="100000"/>
              </a:lnSpc>
              <a:spcBef>
                <a:spcPts val="450"/>
              </a:spcBef>
              <a:spcAft>
                <a:spcPts val="0"/>
              </a:spcAft>
              <a:buSzPts val="1400"/>
              <a:buNone/>
              <a:defRPr/>
            </a:lvl9pPr>
          </a:lstStyle>
          <a:p>
            <a:endParaRPr/>
          </a:p>
        </p:txBody>
      </p:sp>
      <p:sp>
        <p:nvSpPr>
          <p:cNvPr id="39" name="Google Shape;39;p26"/>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792288" y="4800600"/>
            <a:ext cx="5486400" cy="566738"/>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27"/>
          <p:cNvSpPr>
            <a:spLocks noGrp="1"/>
          </p:cNvSpPr>
          <p:nvPr>
            <p:ph type="pic" idx="2"/>
          </p:nvPr>
        </p:nvSpPr>
        <p:spPr>
          <a:xfrm>
            <a:off x="1792288" y="612775"/>
            <a:ext cx="5486400" cy="4114800"/>
          </a:xfrm>
          <a:prstGeom prst="rect">
            <a:avLst/>
          </a:prstGeom>
          <a:noFill/>
          <a:ln>
            <a:noFill/>
          </a:ln>
        </p:spPr>
      </p:sp>
      <p:sp>
        <p:nvSpPr>
          <p:cNvPr id="43" name="Google Shape;43;p27"/>
          <p:cNvSpPr txBox="1">
            <a:spLocks noGrp="1"/>
          </p:cNvSpPr>
          <p:nvPr>
            <p:ph type="body" idx="1"/>
          </p:nvPr>
        </p:nvSpPr>
        <p:spPr>
          <a:xfrm>
            <a:off x="1792288" y="5367338"/>
            <a:ext cx="5486400" cy="804862"/>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450"/>
              </a:spcBef>
              <a:spcAft>
                <a:spcPts val="0"/>
              </a:spcAft>
              <a:buSzPts val="900"/>
              <a:buNone/>
              <a:defRPr sz="900"/>
            </a:lvl5pPr>
            <a:lvl6pPr marL="2743200" lvl="5" indent="-228600" algn="l">
              <a:lnSpc>
                <a:spcPct val="100000"/>
              </a:lnSpc>
              <a:spcBef>
                <a:spcPts val="450"/>
              </a:spcBef>
              <a:spcAft>
                <a:spcPts val="0"/>
              </a:spcAft>
              <a:buSzPts val="900"/>
              <a:buNone/>
              <a:defRPr sz="900"/>
            </a:lvl6pPr>
            <a:lvl7pPr marL="3200400" lvl="6" indent="-228600" algn="l">
              <a:lnSpc>
                <a:spcPct val="100000"/>
              </a:lnSpc>
              <a:spcBef>
                <a:spcPts val="450"/>
              </a:spcBef>
              <a:spcAft>
                <a:spcPts val="0"/>
              </a:spcAft>
              <a:buSzPts val="900"/>
              <a:buNone/>
              <a:defRPr sz="900"/>
            </a:lvl7pPr>
            <a:lvl8pPr marL="3657600" lvl="7" indent="-228600" algn="l">
              <a:lnSpc>
                <a:spcPct val="100000"/>
              </a:lnSpc>
              <a:spcBef>
                <a:spcPts val="450"/>
              </a:spcBef>
              <a:spcAft>
                <a:spcPts val="0"/>
              </a:spcAft>
              <a:buSzPts val="900"/>
              <a:buNone/>
              <a:defRPr sz="900"/>
            </a:lvl8pPr>
            <a:lvl9pPr marL="4114800" lvl="8" indent="-228600" algn="l">
              <a:lnSpc>
                <a:spcPct val="100000"/>
              </a:lnSpc>
              <a:spcBef>
                <a:spcPts val="450"/>
              </a:spcBef>
              <a:spcAft>
                <a:spcPts val="0"/>
              </a:spcAft>
              <a:buSzPts val="900"/>
              <a:buNone/>
              <a:defRPr sz="900"/>
            </a:lvl9pPr>
          </a:lstStyle>
          <a:p>
            <a:endParaRPr/>
          </a:p>
        </p:txBody>
      </p:sp>
      <p:sp>
        <p:nvSpPr>
          <p:cNvPr id="44" name="Google Shape;44;p27"/>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457200" y="273050"/>
            <a:ext cx="3008313" cy="1162050"/>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3575050" y="273050"/>
            <a:ext cx="5111750" cy="5853113"/>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sz="3200"/>
            </a:lvl1pPr>
            <a:lvl2pPr marL="914400" lvl="1" indent="-228600" algn="l">
              <a:lnSpc>
                <a:spcPct val="100000"/>
              </a:lnSpc>
              <a:spcBef>
                <a:spcPts val="600"/>
              </a:spcBef>
              <a:spcAft>
                <a:spcPts val="0"/>
              </a:spcAft>
              <a:buSzPts val="1400"/>
              <a:buNone/>
              <a:defRPr sz="2800"/>
            </a:lvl2pPr>
            <a:lvl3pPr marL="1371600" lvl="2" indent="-228600" algn="l">
              <a:lnSpc>
                <a:spcPct val="100000"/>
              </a:lnSpc>
              <a:spcBef>
                <a:spcPts val="600"/>
              </a:spcBef>
              <a:spcAft>
                <a:spcPts val="0"/>
              </a:spcAft>
              <a:buSzPts val="1400"/>
              <a:buNone/>
              <a:defRPr sz="2400"/>
            </a:lvl3pPr>
            <a:lvl4pPr marL="1828800" lvl="3" indent="-228600" algn="l">
              <a:lnSpc>
                <a:spcPct val="100000"/>
              </a:lnSpc>
              <a:spcBef>
                <a:spcPts val="500"/>
              </a:spcBef>
              <a:spcAft>
                <a:spcPts val="0"/>
              </a:spcAft>
              <a:buSzPts val="1400"/>
              <a:buNone/>
              <a:defRPr sz="2000"/>
            </a:lvl4pPr>
            <a:lvl5pPr marL="2286000" lvl="4" indent="-228600" algn="l">
              <a:lnSpc>
                <a:spcPct val="100000"/>
              </a:lnSpc>
              <a:spcBef>
                <a:spcPts val="450"/>
              </a:spcBef>
              <a:spcAft>
                <a:spcPts val="0"/>
              </a:spcAft>
              <a:buSzPts val="1400"/>
              <a:buNone/>
              <a:defRPr sz="2000"/>
            </a:lvl5pPr>
            <a:lvl6pPr marL="2743200" lvl="5" indent="-228600" algn="l">
              <a:lnSpc>
                <a:spcPct val="100000"/>
              </a:lnSpc>
              <a:spcBef>
                <a:spcPts val="450"/>
              </a:spcBef>
              <a:spcAft>
                <a:spcPts val="0"/>
              </a:spcAft>
              <a:buSzPts val="1400"/>
              <a:buNone/>
              <a:defRPr sz="2000"/>
            </a:lvl6pPr>
            <a:lvl7pPr marL="3200400" lvl="6" indent="-228600" algn="l">
              <a:lnSpc>
                <a:spcPct val="100000"/>
              </a:lnSpc>
              <a:spcBef>
                <a:spcPts val="450"/>
              </a:spcBef>
              <a:spcAft>
                <a:spcPts val="0"/>
              </a:spcAft>
              <a:buSzPts val="1400"/>
              <a:buNone/>
              <a:defRPr sz="2000"/>
            </a:lvl7pPr>
            <a:lvl8pPr marL="3657600" lvl="7" indent="-228600" algn="l">
              <a:lnSpc>
                <a:spcPct val="100000"/>
              </a:lnSpc>
              <a:spcBef>
                <a:spcPts val="450"/>
              </a:spcBef>
              <a:spcAft>
                <a:spcPts val="0"/>
              </a:spcAft>
              <a:buSzPts val="1400"/>
              <a:buNone/>
              <a:defRPr sz="2000"/>
            </a:lvl8pPr>
            <a:lvl9pPr marL="4114800" lvl="8" indent="-228600" algn="l">
              <a:lnSpc>
                <a:spcPct val="100000"/>
              </a:lnSpc>
              <a:spcBef>
                <a:spcPts val="450"/>
              </a:spcBef>
              <a:spcAft>
                <a:spcPts val="0"/>
              </a:spcAft>
              <a:buSzPts val="1400"/>
              <a:buNone/>
              <a:defRPr sz="2000"/>
            </a:lvl9pPr>
          </a:lstStyle>
          <a:p>
            <a:endParaRPr/>
          </a:p>
        </p:txBody>
      </p:sp>
      <p:sp>
        <p:nvSpPr>
          <p:cNvPr id="48" name="Google Shape;48;p28"/>
          <p:cNvSpPr txBox="1">
            <a:spLocks noGrp="1"/>
          </p:cNvSpPr>
          <p:nvPr>
            <p:ph type="body" idx="2"/>
          </p:nvPr>
        </p:nvSpPr>
        <p:spPr>
          <a:xfrm>
            <a:off x="457200" y="1435100"/>
            <a:ext cx="3008313" cy="4691063"/>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450"/>
              </a:spcBef>
              <a:spcAft>
                <a:spcPts val="0"/>
              </a:spcAft>
              <a:buSzPts val="900"/>
              <a:buNone/>
              <a:defRPr sz="900"/>
            </a:lvl5pPr>
            <a:lvl6pPr marL="2743200" lvl="5" indent="-228600" algn="l">
              <a:lnSpc>
                <a:spcPct val="100000"/>
              </a:lnSpc>
              <a:spcBef>
                <a:spcPts val="450"/>
              </a:spcBef>
              <a:spcAft>
                <a:spcPts val="0"/>
              </a:spcAft>
              <a:buSzPts val="900"/>
              <a:buNone/>
              <a:defRPr sz="900"/>
            </a:lvl6pPr>
            <a:lvl7pPr marL="3200400" lvl="6" indent="-228600" algn="l">
              <a:lnSpc>
                <a:spcPct val="100000"/>
              </a:lnSpc>
              <a:spcBef>
                <a:spcPts val="450"/>
              </a:spcBef>
              <a:spcAft>
                <a:spcPts val="0"/>
              </a:spcAft>
              <a:buSzPts val="900"/>
              <a:buNone/>
              <a:defRPr sz="900"/>
            </a:lvl7pPr>
            <a:lvl8pPr marL="3657600" lvl="7" indent="-228600" algn="l">
              <a:lnSpc>
                <a:spcPct val="100000"/>
              </a:lnSpc>
              <a:spcBef>
                <a:spcPts val="450"/>
              </a:spcBef>
              <a:spcAft>
                <a:spcPts val="0"/>
              </a:spcAft>
              <a:buSzPts val="900"/>
              <a:buNone/>
              <a:defRPr sz="900"/>
            </a:lvl8pPr>
            <a:lvl9pPr marL="4114800" lvl="8" indent="-228600" algn="l">
              <a:lnSpc>
                <a:spcPct val="100000"/>
              </a:lnSpc>
              <a:spcBef>
                <a:spcPts val="450"/>
              </a:spcBef>
              <a:spcAft>
                <a:spcPts val="0"/>
              </a:spcAft>
              <a:buSzPts val="900"/>
              <a:buNone/>
              <a:defRPr sz="900"/>
            </a:lvl9pPr>
          </a:lstStyle>
          <a:p>
            <a:endParaRPr/>
          </a:p>
        </p:txBody>
      </p:sp>
      <p:sp>
        <p:nvSpPr>
          <p:cNvPr id="49" name="Google Shape;49;p28"/>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9"/>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29"/>
          <p:cNvSpPr txBox="1">
            <a:spLocks noGrp="1"/>
          </p:cNvSpPr>
          <p:nvPr>
            <p:ph type="body" idx="1"/>
          </p:nvPr>
        </p:nvSpPr>
        <p:spPr>
          <a:xfrm>
            <a:off x="457200" y="1535113"/>
            <a:ext cx="4040188" cy="639762"/>
          </a:xfrm>
          <a:prstGeom prst="rect">
            <a:avLst/>
          </a:prstGeom>
          <a:noFill/>
          <a:ln>
            <a:noFill/>
          </a:ln>
        </p:spPr>
        <p:txBody>
          <a:bodyPr spcFirstLastPara="1" wrap="square" lIns="90000" tIns="46800" rIns="90000" bIns="46800" anchor="b" anchorCtr="0">
            <a:noAutofit/>
          </a:bodyPr>
          <a:lstStyle>
            <a:lvl1pPr marL="457200" lvl="0" indent="-228600" algn="l">
              <a:lnSpc>
                <a:spcPct val="100000"/>
              </a:lnSpc>
              <a:spcBef>
                <a:spcPts val="650"/>
              </a:spcBef>
              <a:spcAft>
                <a:spcPts val="0"/>
              </a:spcAft>
              <a:buSzPts val="2400"/>
              <a:buNone/>
              <a:defRPr sz="2400" b="1"/>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450"/>
              </a:spcBef>
              <a:spcAft>
                <a:spcPts val="0"/>
              </a:spcAft>
              <a:buSzPts val="1600"/>
              <a:buNone/>
              <a:defRPr sz="1600" b="1"/>
            </a:lvl5pPr>
            <a:lvl6pPr marL="2743200" lvl="5" indent="-228600" algn="l">
              <a:lnSpc>
                <a:spcPct val="100000"/>
              </a:lnSpc>
              <a:spcBef>
                <a:spcPts val="450"/>
              </a:spcBef>
              <a:spcAft>
                <a:spcPts val="0"/>
              </a:spcAft>
              <a:buSzPts val="1600"/>
              <a:buNone/>
              <a:defRPr sz="1600" b="1"/>
            </a:lvl6pPr>
            <a:lvl7pPr marL="3200400" lvl="6" indent="-228600" algn="l">
              <a:lnSpc>
                <a:spcPct val="100000"/>
              </a:lnSpc>
              <a:spcBef>
                <a:spcPts val="450"/>
              </a:spcBef>
              <a:spcAft>
                <a:spcPts val="0"/>
              </a:spcAft>
              <a:buSzPts val="1600"/>
              <a:buNone/>
              <a:defRPr sz="1600" b="1"/>
            </a:lvl7pPr>
            <a:lvl8pPr marL="3657600" lvl="7" indent="-228600" algn="l">
              <a:lnSpc>
                <a:spcPct val="100000"/>
              </a:lnSpc>
              <a:spcBef>
                <a:spcPts val="450"/>
              </a:spcBef>
              <a:spcAft>
                <a:spcPts val="0"/>
              </a:spcAft>
              <a:buSzPts val="1600"/>
              <a:buNone/>
              <a:defRPr sz="1600" b="1"/>
            </a:lvl8pPr>
            <a:lvl9pPr marL="4114800" lvl="8" indent="-228600" algn="l">
              <a:lnSpc>
                <a:spcPct val="100000"/>
              </a:lnSpc>
              <a:spcBef>
                <a:spcPts val="450"/>
              </a:spcBef>
              <a:spcAft>
                <a:spcPts val="0"/>
              </a:spcAft>
              <a:buSzPts val="1600"/>
              <a:buNone/>
              <a:defRPr sz="1600" b="1"/>
            </a:lvl9pPr>
          </a:lstStyle>
          <a:p>
            <a:endParaRPr/>
          </a:p>
        </p:txBody>
      </p:sp>
      <p:sp>
        <p:nvSpPr>
          <p:cNvPr id="53" name="Google Shape;53;p29"/>
          <p:cNvSpPr txBox="1">
            <a:spLocks noGrp="1"/>
          </p:cNvSpPr>
          <p:nvPr>
            <p:ph type="body" idx="2"/>
          </p:nvPr>
        </p:nvSpPr>
        <p:spPr>
          <a:xfrm>
            <a:off x="457200" y="2174875"/>
            <a:ext cx="4040188" cy="3951288"/>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sz="2400"/>
            </a:lvl1pPr>
            <a:lvl2pPr marL="914400" lvl="1" indent="-228600" algn="l">
              <a:lnSpc>
                <a:spcPct val="100000"/>
              </a:lnSpc>
              <a:spcBef>
                <a:spcPts val="600"/>
              </a:spcBef>
              <a:spcAft>
                <a:spcPts val="0"/>
              </a:spcAft>
              <a:buSzPts val="1400"/>
              <a:buNone/>
              <a:defRPr sz="2000"/>
            </a:lvl2pPr>
            <a:lvl3pPr marL="1371600" lvl="2" indent="-228600" algn="l">
              <a:lnSpc>
                <a:spcPct val="100000"/>
              </a:lnSpc>
              <a:spcBef>
                <a:spcPts val="600"/>
              </a:spcBef>
              <a:spcAft>
                <a:spcPts val="0"/>
              </a:spcAft>
              <a:buSzPts val="1400"/>
              <a:buNone/>
              <a:defRPr sz="1800"/>
            </a:lvl3pPr>
            <a:lvl4pPr marL="1828800" lvl="3" indent="-228600" algn="l">
              <a:lnSpc>
                <a:spcPct val="100000"/>
              </a:lnSpc>
              <a:spcBef>
                <a:spcPts val="500"/>
              </a:spcBef>
              <a:spcAft>
                <a:spcPts val="0"/>
              </a:spcAft>
              <a:buSzPts val="1400"/>
              <a:buNone/>
              <a:defRPr sz="1600"/>
            </a:lvl4pPr>
            <a:lvl5pPr marL="2286000" lvl="4" indent="-228600" algn="l">
              <a:lnSpc>
                <a:spcPct val="100000"/>
              </a:lnSpc>
              <a:spcBef>
                <a:spcPts val="450"/>
              </a:spcBef>
              <a:spcAft>
                <a:spcPts val="0"/>
              </a:spcAft>
              <a:buSzPts val="1400"/>
              <a:buNone/>
              <a:defRPr sz="1600"/>
            </a:lvl5pPr>
            <a:lvl6pPr marL="2743200" lvl="5" indent="-228600" algn="l">
              <a:lnSpc>
                <a:spcPct val="100000"/>
              </a:lnSpc>
              <a:spcBef>
                <a:spcPts val="450"/>
              </a:spcBef>
              <a:spcAft>
                <a:spcPts val="0"/>
              </a:spcAft>
              <a:buSzPts val="1400"/>
              <a:buNone/>
              <a:defRPr sz="1600"/>
            </a:lvl6pPr>
            <a:lvl7pPr marL="3200400" lvl="6" indent="-228600" algn="l">
              <a:lnSpc>
                <a:spcPct val="100000"/>
              </a:lnSpc>
              <a:spcBef>
                <a:spcPts val="450"/>
              </a:spcBef>
              <a:spcAft>
                <a:spcPts val="0"/>
              </a:spcAft>
              <a:buSzPts val="1400"/>
              <a:buNone/>
              <a:defRPr sz="1600"/>
            </a:lvl7pPr>
            <a:lvl8pPr marL="3657600" lvl="7" indent="-228600" algn="l">
              <a:lnSpc>
                <a:spcPct val="100000"/>
              </a:lnSpc>
              <a:spcBef>
                <a:spcPts val="450"/>
              </a:spcBef>
              <a:spcAft>
                <a:spcPts val="0"/>
              </a:spcAft>
              <a:buSzPts val="1400"/>
              <a:buNone/>
              <a:defRPr sz="1600"/>
            </a:lvl8pPr>
            <a:lvl9pPr marL="4114800" lvl="8" indent="-228600" algn="l">
              <a:lnSpc>
                <a:spcPct val="100000"/>
              </a:lnSpc>
              <a:spcBef>
                <a:spcPts val="450"/>
              </a:spcBef>
              <a:spcAft>
                <a:spcPts val="0"/>
              </a:spcAft>
              <a:buSzPts val="1400"/>
              <a:buNone/>
              <a:defRPr sz="1600"/>
            </a:lvl9pPr>
          </a:lstStyle>
          <a:p>
            <a:endParaRPr/>
          </a:p>
        </p:txBody>
      </p:sp>
      <p:sp>
        <p:nvSpPr>
          <p:cNvPr id="54" name="Google Shape;54;p29"/>
          <p:cNvSpPr txBox="1">
            <a:spLocks noGrp="1"/>
          </p:cNvSpPr>
          <p:nvPr>
            <p:ph type="body" idx="3"/>
          </p:nvPr>
        </p:nvSpPr>
        <p:spPr>
          <a:xfrm>
            <a:off x="4645025" y="1535113"/>
            <a:ext cx="4041775" cy="639762"/>
          </a:xfrm>
          <a:prstGeom prst="rect">
            <a:avLst/>
          </a:prstGeom>
          <a:noFill/>
          <a:ln>
            <a:noFill/>
          </a:ln>
        </p:spPr>
        <p:txBody>
          <a:bodyPr spcFirstLastPara="1" wrap="square" lIns="90000" tIns="46800" rIns="90000" bIns="46800" anchor="b" anchorCtr="0">
            <a:noAutofit/>
          </a:bodyPr>
          <a:lstStyle>
            <a:lvl1pPr marL="457200" lvl="0" indent="-228600" algn="l">
              <a:lnSpc>
                <a:spcPct val="100000"/>
              </a:lnSpc>
              <a:spcBef>
                <a:spcPts val="650"/>
              </a:spcBef>
              <a:spcAft>
                <a:spcPts val="0"/>
              </a:spcAft>
              <a:buSzPts val="2400"/>
              <a:buNone/>
              <a:defRPr sz="2400" b="1"/>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450"/>
              </a:spcBef>
              <a:spcAft>
                <a:spcPts val="0"/>
              </a:spcAft>
              <a:buSzPts val="1600"/>
              <a:buNone/>
              <a:defRPr sz="1600" b="1"/>
            </a:lvl5pPr>
            <a:lvl6pPr marL="2743200" lvl="5" indent="-228600" algn="l">
              <a:lnSpc>
                <a:spcPct val="100000"/>
              </a:lnSpc>
              <a:spcBef>
                <a:spcPts val="450"/>
              </a:spcBef>
              <a:spcAft>
                <a:spcPts val="0"/>
              </a:spcAft>
              <a:buSzPts val="1600"/>
              <a:buNone/>
              <a:defRPr sz="1600" b="1"/>
            </a:lvl6pPr>
            <a:lvl7pPr marL="3200400" lvl="6" indent="-228600" algn="l">
              <a:lnSpc>
                <a:spcPct val="100000"/>
              </a:lnSpc>
              <a:spcBef>
                <a:spcPts val="450"/>
              </a:spcBef>
              <a:spcAft>
                <a:spcPts val="0"/>
              </a:spcAft>
              <a:buSzPts val="1600"/>
              <a:buNone/>
              <a:defRPr sz="1600" b="1"/>
            </a:lvl7pPr>
            <a:lvl8pPr marL="3657600" lvl="7" indent="-228600" algn="l">
              <a:lnSpc>
                <a:spcPct val="100000"/>
              </a:lnSpc>
              <a:spcBef>
                <a:spcPts val="450"/>
              </a:spcBef>
              <a:spcAft>
                <a:spcPts val="0"/>
              </a:spcAft>
              <a:buSzPts val="1600"/>
              <a:buNone/>
              <a:defRPr sz="1600" b="1"/>
            </a:lvl8pPr>
            <a:lvl9pPr marL="4114800" lvl="8" indent="-228600" algn="l">
              <a:lnSpc>
                <a:spcPct val="100000"/>
              </a:lnSpc>
              <a:spcBef>
                <a:spcPts val="450"/>
              </a:spcBef>
              <a:spcAft>
                <a:spcPts val="0"/>
              </a:spcAft>
              <a:buSzPts val="1600"/>
              <a:buNone/>
              <a:defRPr sz="1600" b="1"/>
            </a:lvl9pPr>
          </a:lstStyle>
          <a:p>
            <a:endParaRPr/>
          </a:p>
        </p:txBody>
      </p:sp>
      <p:sp>
        <p:nvSpPr>
          <p:cNvPr id="55" name="Google Shape;55;p29"/>
          <p:cNvSpPr txBox="1">
            <a:spLocks noGrp="1"/>
          </p:cNvSpPr>
          <p:nvPr>
            <p:ph type="body" idx="4"/>
          </p:nvPr>
        </p:nvSpPr>
        <p:spPr>
          <a:xfrm>
            <a:off x="4645025" y="2174875"/>
            <a:ext cx="4041775" cy="3951288"/>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sz="2400"/>
            </a:lvl1pPr>
            <a:lvl2pPr marL="914400" lvl="1" indent="-228600" algn="l">
              <a:lnSpc>
                <a:spcPct val="100000"/>
              </a:lnSpc>
              <a:spcBef>
                <a:spcPts val="600"/>
              </a:spcBef>
              <a:spcAft>
                <a:spcPts val="0"/>
              </a:spcAft>
              <a:buSzPts val="1400"/>
              <a:buNone/>
              <a:defRPr sz="2000"/>
            </a:lvl2pPr>
            <a:lvl3pPr marL="1371600" lvl="2" indent="-228600" algn="l">
              <a:lnSpc>
                <a:spcPct val="100000"/>
              </a:lnSpc>
              <a:spcBef>
                <a:spcPts val="600"/>
              </a:spcBef>
              <a:spcAft>
                <a:spcPts val="0"/>
              </a:spcAft>
              <a:buSzPts val="1400"/>
              <a:buNone/>
              <a:defRPr sz="1800"/>
            </a:lvl3pPr>
            <a:lvl4pPr marL="1828800" lvl="3" indent="-228600" algn="l">
              <a:lnSpc>
                <a:spcPct val="100000"/>
              </a:lnSpc>
              <a:spcBef>
                <a:spcPts val="500"/>
              </a:spcBef>
              <a:spcAft>
                <a:spcPts val="0"/>
              </a:spcAft>
              <a:buSzPts val="1400"/>
              <a:buNone/>
              <a:defRPr sz="1600"/>
            </a:lvl4pPr>
            <a:lvl5pPr marL="2286000" lvl="4" indent="-228600" algn="l">
              <a:lnSpc>
                <a:spcPct val="100000"/>
              </a:lnSpc>
              <a:spcBef>
                <a:spcPts val="450"/>
              </a:spcBef>
              <a:spcAft>
                <a:spcPts val="0"/>
              </a:spcAft>
              <a:buSzPts val="1400"/>
              <a:buNone/>
              <a:defRPr sz="1600"/>
            </a:lvl5pPr>
            <a:lvl6pPr marL="2743200" lvl="5" indent="-228600" algn="l">
              <a:lnSpc>
                <a:spcPct val="100000"/>
              </a:lnSpc>
              <a:spcBef>
                <a:spcPts val="450"/>
              </a:spcBef>
              <a:spcAft>
                <a:spcPts val="0"/>
              </a:spcAft>
              <a:buSzPts val="1400"/>
              <a:buNone/>
              <a:defRPr sz="1600"/>
            </a:lvl6pPr>
            <a:lvl7pPr marL="3200400" lvl="6" indent="-228600" algn="l">
              <a:lnSpc>
                <a:spcPct val="100000"/>
              </a:lnSpc>
              <a:spcBef>
                <a:spcPts val="450"/>
              </a:spcBef>
              <a:spcAft>
                <a:spcPts val="0"/>
              </a:spcAft>
              <a:buSzPts val="1400"/>
              <a:buNone/>
              <a:defRPr sz="1600"/>
            </a:lvl7pPr>
            <a:lvl8pPr marL="3657600" lvl="7" indent="-228600" algn="l">
              <a:lnSpc>
                <a:spcPct val="100000"/>
              </a:lnSpc>
              <a:spcBef>
                <a:spcPts val="450"/>
              </a:spcBef>
              <a:spcAft>
                <a:spcPts val="0"/>
              </a:spcAft>
              <a:buSzPts val="1400"/>
              <a:buNone/>
              <a:defRPr sz="1600"/>
            </a:lvl8pPr>
            <a:lvl9pPr marL="4114800" lvl="8" indent="-228600" algn="l">
              <a:lnSpc>
                <a:spcPct val="100000"/>
              </a:lnSpc>
              <a:spcBef>
                <a:spcPts val="450"/>
              </a:spcBef>
              <a:spcAft>
                <a:spcPts val="0"/>
              </a:spcAft>
              <a:buSzPts val="1400"/>
              <a:buNone/>
              <a:defRPr sz="1600"/>
            </a:lvl9pPr>
          </a:lstStyle>
          <a:p>
            <a:endParaRPr/>
          </a:p>
        </p:txBody>
      </p:sp>
      <p:sp>
        <p:nvSpPr>
          <p:cNvPr id="56" name="Google Shape;56;p29"/>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2362200" y="609600"/>
            <a:ext cx="6081712" cy="671512"/>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30"/>
          <p:cNvSpPr txBox="1">
            <a:spLocks noGrp="1"/>
          </p:cNvSpPr>
          <p:nvPr>
            <p:ph type="body" idx="1"/>
          </p:nvPr>
        </p:nvSpPr>
        <p:spPr>
          <a:xfrm>
            <a:off x="2209800" y="1600200"/>
            <a:ext cx="3306763" cy="4481513"/>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sz="2800"/>
            </a:lvl1pPr>
            <a:lvl2pPr marL="914400" lvl="1" indent="-228600" algn="l">
              <a:lnSpc>
                <a:spcPct val="100000"/>
              </a:lnSpc>
              <a:spcBef>
                <a:spcPts val="600"/>
              </a:spcBef>
              <a:spcAft>
                <a:spcPts val="0"/>
              </a:spcAft>
              <a:buSzPts val="1400"/>
              <a:buNone/>
              <a:defRPr sz="2400"/>
            </a:lvl2pPr>
            <a:lvl3pPr marL="1371600" lvl="2" indent="-228600" algn="l">
              <a:lnSpc>
                <a:spcPct val="100000"/>
              </a:lnSpc>
              <a:spcBef>
                <a:spcPts val="600"/>
              </a:spcBef>
              <a:spcAft>
                <a:spcPts val="0"/>
              </a:spcAft>
              <a:buSzPts val="1400"/>
              <a:buNone/>
              <a:defRPr sz="2000"/>
            </a:lvl3pPr>
            <a:lvl4pPr marL="1828800" lvl="3" indent="-228600" algn="l">
              <a:lnSpc>
                <a:spcPct val="100000"/>
              </a:lnSpc>
              <a:spcBef>
                <a:spcPts val="500"/>
              </a:spcBef>
              <a:spcAft>
                <a:spcPts val="0"/>
              </a:spcAft>
              <a:buSzPts val="1400"/>
              <a:buNone/>
              <a:defRPr sz="1800"/>
            </a:lvl4pPr>
            <a:lvl5pPr marL="2286000" lvl="4" indent="-228600" algn="l">
              <a:lnSpc>
                <a:spcPct val="100000"/>
              </a:lnSpc>
              <a:spcBef>
                <a:spcPts val="450"/>
              </a:spcBef>
              <a:spcAft>
                <a:spcPts val="0"/>
              </a:spcAft>
              <a:buSzPts val="1400"/>
              <a:buNone/>
              <a:defRPr sz="1800"/>
            </a:lvl5pPr>
            <a:lvl6pPr marL="2743200" lvl="5" indent="-228600" algn="l">
              <a:lnSpc>
                <a:spcPct val="100000"/>
              </a:lnSpc>
              <a:spcBef>
                <a:spcPts val="450"/>
              </a:spcBef>
              <a:spcAft>
                <a:spcPts val="0"/>
              </a:spcAft>
              <a:buSzPts val="1400"/>
              <a:buNone/>
              <a:defRPr sz="1800"/>
            </a:lvl6pPr>
            <a:lvl7pPr marL="3200400" lvl="6" indent="-228600" algn="l">
              <a:lnSpc>
                <a:spcPct val="100000"/>
              </a:lnSpc>
              <a:spcBef>
                <a:spcPts val="450"/>
              </a:spcBef>
              <a:spcAft>
                <a:spcPts val="0"/>
              </a:spcAft>
              <a:buSzPts val="1400"/>
              <a:buNone/>
              <a:defRPr sz="1800"/>
            </a:lvl7pPr>
            <a:lvl8pPr marL="3657600" lvl="7" indent="-228600" algn="l">
              <a:lnSpc>
                <a:spcPct val="100000"/>
              </a:lnSpc>
              <a:spcBef>
                <a:spcPts val="450"/>
              </a:spcBef>
              <a:spcAft>
                <a:spcPts val="0"/>
              </a:spcAft>
              <a:buSzPts val="1400"/>
              <a:buNone/>
              <a:defRPr sz="1800"/>
            </a:lvl8pPr>
            <a:lvl9pPr marL="4114800" lvl="8" indent="-228600" algn="l">
              <a:lnSpc>
                <a:spcPct val="100000"/>
              </a:lnSpc>
              <a:spcBef>
                <a:spcPts val="450"/>
              </a:spcBef>
              <a:spcAft>
                <a:spcPts val="0"/>
              </a:spcAft>
              <a:buSzPts val="1400"/>
              <a:buNone/>
              <a:defRPr sz="1800"/>
            </a:lvl9pPr>
          </a:lstStyle>
          <a:p>
            <a:endParaRPr/>
          </a:p>
        </p:txBody>
      </p:sp>
      <p:sp>
        <p:nvSpPr>
          <p:cNvPr id="60" name="Google Shape;60;p30"/>
          <p:cNvSpPr txBox="1">
            <a:spLocks noGrp="1"/>
          </p:cNvSpPr>
          <p:nvPr>
            <p:ph type="body" idx="2"/>
          </p:nvPr>
        </p:nvSpPr>
        <p:spPr>
          <a:xfrm>
            <a:off x="5668963" y="1600200"/>
            <a:ext cx="3308350" cy="4481513"/>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sz="2800"/>
            </a:lvl1pPr>
            <a:lvl2pPr marL="914400" lvl="1" indent="-228600" algn="l">
              <a:lnSpc>
                <a:spcPct val="100000"/>
              </a:lnSpc>
              <a:spcBef>
                <a:spcPts val="600"/>
              </a:spcBef>
              <a:spcAft>
                <a:spcPts val="0"/>
              </a:spcAft>
              <a:buSzPts val="1400"/>
              <a:buNone/>
              <a:defRPr sz="2400"/>
            </a:lvl2pPr>
            <a:lvl3pPr marL="1371600" lvl="2" indent="-228600" algn="l">
              <a:lnSpc>
                <a:spcPct val="100000"/>
              </a:lnSpc>
              <a:spcBef>
                <a:spcPts val="600"/>
              </a:spcBef>
              <a:spcAft>
                <a:spcPts val="0"/>
              </a:spcAft>
              <a:buSzPts val="1400"/>
              <a:buNone/>
              <a:defRPr sz="2000"/>
            </a:lvl3pPr>
            <a:lvl4pPr marL="1828800" lvl="3" indent="-228600" algn="l">
              <a:lnSpc>
                <a:spcPct val="100000"/>
              </a:lnSpc>
              <a:spcBef>
                <a:spcPts val="500"/>
              </a:spcBef>
              <a:spcAft>
                <a:spcPts val="0"/>
              </a:spcAft>
              <a:buSzPts val="1400"/>
              <a:buNone/>
              <a:defRPr sz="1800"/>
            </a:lvl4pPr>
            <a:lvl5pPr marL="2286000" lvl="4" indent="-228600" algn="l">
              <a:lnSpc>
                <a:spcPct val="100000"/>
              </a:lnSpc>
              <a:spcBef>
                <a:spcPts val="450"/>
              </a:spcBef>
              <a:spcAft>
                <a:spcPts val="0"/>
              </a:spcAft>
              <a:buSzPts val="1400"/>
              <a:buNone/>
              <a:defRPr sz="1800"/>
            </a:lvl5pPr>
            <a:lvl6pPr marL="2743200" lvl="5" indent="-228600" algn="l">
              <a:lnSpc>
                <a:spcPct val="100000"/>
              </a:lnSpc>
              <a:spcBef>
                <a:spcPts val="450"/>
              </a:spcBef>
              <a:spcAft>
                <a:spcPts val="0"/>
              </a:spcAft>
              <a:buSzPts val="1400"/>
              <a:buNone/>
              <a:defRPr sz="1800"/>
            </a:lvl6pPr>
            <a:lvl7pPr marL="3200400" lvl="6" indent="-228600" algn="l">
              <a:lnSpc>
                <a:spcPct val="100000"/>
              </a:lnSpc>
              <a:spcBef>
                <a:spcPts val="450"/>
              </a:spcBef>
              <a:spcAft>
                <a:spcPts val="0"/>
              </a:spcAft>
              <a:buSzPts val="1400"/>
              <a:buNone/>
              <a:defRPr sz="1800"/>
            </a:lvl7pPr>
            <a:lvl8pPr marL="3657600" lvl="7" indent="-228600" algn="l">
              <a:lnSpc>
                <a:spcPct val="100000"/>
              </a:lnSpc>
              <a:spcBef>
                <a:spcPts val="450"/>
              </a:spcBef>
              <a:spcAft>
                <a:spcPts val="0"/>
              </a:spcAft>
              <a:buSzPts val="1400"/>
              <a:buNone/>
              <a:defRPr sz="1800"/>
            </a:lvl8pPr>
            <a:lvl9pPr marL="4114800" lvl="8" indent="-228600" algn="l">
              <a:lnSpc>
                <a:spcPct val="100000"/>
              </a:lnSpc>
              <a:spcBef>
                <a:spcPts val="450"/>
              </a:spcBef>
              <a:spcAft>
                <a:spcPts val="0"/>
              </a:spcAft>
              <a:buSzPts val="1400"/>
              <a:buNone/>
              <a:defRPr sz="1800"/>
            </a:lvl9pPr>
          </a:lstStyle>
          <a:p>
            <a:endParaRPr/>
          </a:p>
        </p:txBody>
      </p:sp>
      <p:sp>
        <p:nvSpPr>
          <p:cNvPr id="61" name="Google Shape;61;p30"/>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722313" y="4406900"/>
            <a:ext cx="7772400" cy="1362075"/>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722313" y="2906713"/>
            <a:ext cx="7772400" cy="1500187"/>
          </a:xfrm>
          <a:prstGeom prst="rect">
            <a:avLst/>
          </a:prstGeom>
          <a:noFill/>
          <a:ln>
            <a:noFill/>
          </a:ln>
        </p:spPr>
        <p:txBody>
          <a:bodyPr spcFirstLastPara="1" wrap="square" lIns="90000" tIns="46800" rIns="90000" bIns="46800" anchor="b" anchorCtr="0">
            <a:noAutofit/>
          </a:bodyPr>
          <a:lstStyle>
            <a:lvl1pPr marL="457200" lvl="0" indent="-228600" algn="l">
              <a:lnSpc>
                <a:spcPct val="100000"/>
              </a:lnSpc>
              <a:spcBef>
                <a:spcPts val="650"/>
              </a:spcBef>
              <a:spcAft>
                <a:spcPts val="0"/>
              </a:spcAft>
              <a:buSzPts val="2000"/>
              <a:buNone/>
              <a:defRPr sz="2000"/>
            </a:lvl1pPr>
            <a:lvl2pPr marL="914400" lvl="1" indent="-228600" algn="l">
              <a:lnSpc>
                <a:spcPct val="100000"/>
              </a:lnSpc>
              <a:spcBef>
                <a:spcPts val="600"/>
              </a:spcBef>
              <a:spcAft>
                <a:spcPts val="0"/>
              </a:spcAft>
              <a:buSzPts val="1800"/>
              <a:buNone/>
              <a:defRPr sz="1800"/>
            </a:lvl2pPr>
            <a:lvl3pPr marL="1371600" lvl="2" indent="-228600" algn="l">
              <a:lnSpc>
                <a:spcPct val="100000"/>
              </a:lnSpc>
              <a:spcBef>
                <a:spcPts val="600"/>
              </a:spcBef>
              <a:spcAft>
                <a:spcPts val="0"/>
              </a:spcAft>
              <a:buSzPts val="1600"/>
              <a:buNone/>
              <a:defRPr sz="1600"/>
            </a:lvl3pPr>
            <a:lvl4pPr marL="1828800" lvl="3" indent="-228600" algn="l">
              <a:lnSpc>
                <a:spcPct val="100000"/>
              </a:lnSpc>
              <a:spcBef>
                <a:spcPts val="500"/>
              </a:spcBef>
              <a:spcAft>
                <a:spcPts val="0"/>
              </a:spcAft>
              <a:buSzPts val="1400"/>
              <a:buNone/>
              <a:defRPr sz="1400"/>
            </a:lvl4pPr>
            <a:lvl5pPr marL="2286000" lvl="4" indent="-228600" algn="l">
              <a:lnSpc>
                <a:spcPct val="100000"/>
              </a:lnSpc>
              <a:spcBef>
                <a:spcPts val="450"/>
              </a:spcBef>
              <a:spcAft>
                <a:spcPts val="0"/>
              </a:spcAft>
              <a:buSzPts val="1400"/>
              <a:buNone/>
              <a:defRPr sz="1400"/>
            </a:lvl5pPr>
            <a:lvl6pPr marL="2743200" lvl="5" indent="-228600" algn="l">
              <a:lnSpc>
                <a:spcPct val="100000"/>
              </a:lnSpc>
              <a:spcBef>
                <a:spcPts val="450"/>
              </a:spcBef>
              <a:spcAft>
                <a:spcPts val="0"/>
              </a:spcAft>
              <a:buSzPts val="1400"/>
              <a:buNone/>
              <a:defRPr sz="1400"/>
            </a:lvl6pPr>
            <a:lvl7pPr marL="3200400" lvl="6" indent="-228600" algn="l">
              <a:lnSpc>
                <a:spcPct val="100000"/>
              </a:lnSpc>
              <a:spcBef>
                <a:spcPts val="450"/>
              </a:spcBef>
              <a:spcAft>
                <a:spcPts val="0"/>
              </a:spcAft>
              <a:buSzPts val="1400"/>
              <a:buNone/>
              <a:defRPr sz="1400"/>
            </a:lvl7pPr>
            <a:lvl8pPr marL="3657600" lvl="7" indent="-228600" algn="l">
              <a:lnSpc>
                <a:spcPct val="100000"/>
              </a:lnSpc>
              <a:spcBef>
                <a:spcPts val="450"/>
              </a:spcBef>
              <a:spcAft>
                <a:spcPts val="0"/>
              </a:spcAft>
              <a:buSzPts val="1400"/>
              <a:buNone/>
              <a:defRPr sz="1400"/>
            </a:lvl8pPr>
            <a:lvl9pPr marL="4114800" lvl="8" indent="-228600" algn="l">
              <a:lnSpc>
                <a:spcPct val="100000"/>
              </a:lnSpc>
              <a:spcBef>
                <a:spcPts val="450"/>
              </a:spcBef>
              <a:spcAft>
                <a:spcPts val="0"/>
              </a:spcAft>
              <a:buSzPts val="1400"/>
              <a:buNone/>
              <a:defRPr sz="1400"/>
            </a:lvl9pPr>
          </a:lstStyle>
          <a:p>
            <a:endParaRPr/>
          </a:p>
        </p:txBody>
      </p:sp>
      <p:sp>
        <p:nvSpPr>
          <p:cNvPr id="65" name="Google Shape;65;p31"/>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2362200" y="609600"/>
            <a:ext cx="6081712" cy="671512"/>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2209800" y="1600200"/>
            <a:ext cx="6767512" cy="4481512"/>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50"/>
              </a:spcBef>
              <a:spcAft>
                <a:spcPts val="0"/>
              </a:spcAft>
              <a:buSzPts val="1400"/>
              <a:buNone/>
              <a:defRPr/>
            </a:lvl1pPr>
            <a:lvl2pPr marL="914400" lvl="1" indent="-228600" algn="l">
              <a:lnSpc>
                <a:spcPct val="100000"/>
              </a:lnSpc>
              <a:spcBef>
                <a:spcPts val="600"/>
              </a:spcBef>
              <a:spcAft>
                <a:spcPts val="0"/>
              </a:spcAft>
              <a:buSzPts val="1400"/>
              <a:buNone/>
              <a:defRPr/>
            </a:lvl2pPr>
            <a:lvl3pPr marL="1371600" lvl="2" indent="-228600" algn="l">
              <a:lnSpc>
                <a:spcPct val="100000"/>
              </a:lnSpc>
              <a:spcBef>
                <a:spcPts val="600"/>
              </a:spcBef>
              <a:spcAft>
                <a:spcPts val="0"/>
              </a:spcAft>
              <a:buSzPts val="1400"/>
              <a:buNone/>
              <a:defRPr/>
            </a:lvl3pPr>
            <a:lvl4pPr marL="1828800" lvl="3" indent="-228600" algn="l">
              <a:lnSpc>
                <a:spcPct val="100000"/>
              </a:lnSpc>
              <a:spcBef>
                <a:spcPts val="500"/>
              </a:spcBef>
              <a:spcAft>
                <a:spcPts val="0"/>
              </a:spcAft>
              <a:buSzPts val="1400"/>
              <a:buNone/>
              <a:defRPr/>
            </a:lvl4pPr>
            <a:lvl5pPr marL="2286000" lvl="4" indent="-228600" algn="l">
              <a:lnSpc>
                <a:spcPct val="100000"/>
              </a:lnSpc>
              <a:spcBef>
                <a:spcPts val="450"/>
              </a:spcBef>
              <a:spcAft>
                <a:spcPts val="0"/>
              </a:spcAft>
              <a:buSzPts val="1400"/>
              <a:buNone/>
              <a:defRPr/>
            </a:lvl5pPr>
            <a:lvl6pPr marL="2743200" lvl="5" indent="-228600" algn="l">
              <a:lnSpc>
                <a:spcPct val="100000"/>
              </a:lnSpc>
              <a:spcBef>
                <a:spcPts val="450"/>
              </a:spcBef>
              <a:spcAft>
                <a:spcPts val="0"/>
              </a:spcAft>
              <a:buSzPts val="1400"/>
              <a:buNone/>
              <a:defRPr/>
            </a:lvl6pPr>
            <a:lvl7pPr marL="3200400" lvl="6" indent="-228600" algn="l">
              <a:lnSpc>
                <a:spcPct val="100000"/>
              </a:lnSpc>
              <a:spcBef>
                <a:spcPts val="450"/>
              </a:spcBef>
              <a:spcAft>
                <a:spcPts val="0"/>
              </a:spcAft>
              <a:buSzPts val="1400"/>
              <a:buNone/>
              <a:defRPr/>
            </a:lvl7pPr>
            <a:lvl8pPr marL="3657600" lvl="7" indent="-228600" algn="l">
              <a:lnSpc>
                <a:spcPct val="100000"/>
              </a:lnSpc>
              <a:spcBef>
                <a:spcPts val="450"/>
              </a:spcBef>
              <a:spcAft>
                <a:spcPts val="0"/>
              </a:spcAft>
              <a:buSzPts val="1400"/>
              <a:buNone/>
              <a:defRPr/>
            </a:lvl8pPr>
            <a:lvl9pPr marL="4114800" lvl="8" indent="-228600" algn="l">
              <a:lnSpc>
                <a:spcPct val="100000"/>
              </a:lnSpc>
              <a:spcBef>
                <a:spcPts val="450"/>
              </a:spcBef>
              <a:spcAft>
                <a:spcPts val="0"/>
              </a:spcAft>
              <a:buSzPts val="1400"/>
              <a:buNone/>
              <a:defRPr/>
            </a:lvl9pPr>
          </a:lstStyle>
          <a:p>
            <a:endParaRPr/>
          </a:p>
        </p:txBody>
      </p:sp>
      <p:sp>
        <p:nvSpPr>
          <p:cNvPr id="69" name="Google Shape;69;p32"/>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
        <p:cNvGrpSpPr/>
        <p:nvPr/>
      </p:nvGrpSpPr>
      <p:grpSpPr>
        <a:xfrm>
          <a:off x="0" y="0"/>
          <a:ext cx="0" cy="0"/>
          <a:chOff x="0" y="0"/>
          <a:chExt cx="0" cy="0"/>
        </a:xfrm>
      </p:grpSpPr>
      <p:pic>
        <p:nvPicPr>
          <p:cNvPr id="19" name="Google Shape;19;p22"/>
          <p:cNvPicPr preferRelativeResize="0"/>
          <p:nvPr/>
        </p:nvPicPr>
        <p:blipFill rotWithShape="1">
          <a:blip r:embed="rId12">
            <a:alphaModFix/>
          </a:blip>
          <a:srcRect/>
          <a:stretch/>
        </p:blipFill>
        <p:spPr>
          <a:xfrm>
            <a:off x="0" y="0"/>
            <a:ext cx="9144000" cy="6858000"/>
          </a:xfrm>
          <a:prstGeom prst="rect">
            <a:avLst/>
          </a:prstGeom>
          <a:noFill/>
          <a:ln>
            <a:noFill/>
          </a:ln>
        </p:spPr>
      </p:pic>
      <p:sp>
        <p:nvSpPr>
          <p:cNvPr id="20" name="Google Shape;20;p22"/>
          <p:cNvSpPr txBox="1">
            <a:spLocks noGrp="1"/>
          </p:cNvSpPr>
          <p:nvPr>
            <p:ph type="title"/>
          </p:nvPr>
        </p:nvSpPr>
        <p:spPr>
          <a:xfrm>
            <a:off x="2362200" y="609600"/>
            <a:ext cx="6081712" cy="671512"/>
          </a:xfrm>
          <a:prstGeom prst="rect">
            <a:avLst/>
          </a:prstGeom>
          <a:noFill/>
          <a:ln>
            <a:noFill/>
          </a:ln>
        </p:spPr>
        <p:txBody>
          <a:bodyPr spcFirstLastPara="1" wrap="square" lIns="90000" tIns="46800" rIns="90000" bIns="46800" anchor="ctr" anchorCtr="0">
            <a:noAutofit/>
          </a:bodyPr>
          <a:lstStyle>
            <a:lvl1pPr marR="0" lvl="0" algn="ctr" rtl="0">
              <a:lnSpc>
                <a:spcPct val="100000"/>
              </a:lnSpc>
              <a:spcBef>
                <a:spcPts val="0"/>
              </a:spcBef>
              <a:spcAft>
                <a:spcPts val="0"/>
              </a:spcAft>
              <a:buClr>
                <a:srgbClr val="000000"/>
              </a:buClr>
              <a:buSzPts val="1400"/>
              <a:buFont typeface="Arial"/>
              <a:buNone/>
              <a:defRPr sz="3000" b="0" i="0" u="none" strike="noStrike" cap="none">
                <a:solidFill>
                  <a:srgbClr val="FF33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000" b="0" i="0" u="none" strike="noStrike" cap="none">
                <a:solidFill>
                  <a:srgbClr val="FF33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000" b="0" i="0" u="none" strike="noStrike" cap="none">
                <a:solidFill>
                  <a:srgbClr val="FF33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000" b="0" i="0" u="none" strike="noStrike" cap="none">
                <a:solidFill>
                  <a:srgbClr val="FF33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000" b="0" i="0" u="none" strike="noStrike" cap="none">
                <a:solidFill>
                  <a:srgbClr val="FF33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000" b="0" i="0" u="none" strike="noStrike" cap="none">
                <a:solidFill>
                  <a:srgbClr val="FF33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000" b="0" i="0" u="none" strike="noStrike" cap="none">
                <a:solidFill>
                  <a:srgbClr val="FF33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000" b="0" i="0" u="none" strike="noStrike" cap="none">
                <a:solidFill>
                  <a:srgbClr val="FF33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000" b="0" i="0" u="none" strike="noStrike" cap="none">
                <a:solidFill>
                  <a:srgbClr val="FF3300"/>
                </a:solidFill>
                <a:latin typeface="Arial"/>
                <a:ea typeface="Arial"/>
                <a:cs typeface="Arial"/>
                <a:sym typeface="Arial"/>
              </a:defRPr>
            </a:lvl9pPr>
          </a:lstStyle>
          <a:p>
            <a:endParaRPr/>
          </a:p>
        </p:txBody>
      </p:sp>
      <p:sp>
        <p:nvSpPr>
          <p:cNvPr id="21" name="Google Shape;21;p22"/>
          <p:cNvSpPr txBox="1">
            <a:spLocks noGrp="1"/>
          </p:cNvSpPr>
          <p:nvPr>
            <p:ph type="body" idx="1"/>
          </p:nvPr>
        </p:nvSpPr>
        <p:spPr>
          <a:xfrm>
            <a:off x="2209800" y="1600200"/>
            <a:ext cx="6767512" cy="4481512"/>
          </a:xfrm>
          <a:prstGeom prst="rect">
            <a:avLst/>
          </a:prstGeom>
          <a:noFill/>
          <a:ln>
            <a:noFill/>
          </a:ln>
        </p:spPr>
        <p:txBody>
          <a:bodyPr spcFirstLastPara="1" wrap="square" lIns="90000" tIns="46800" rIns="90000" bIns="46800" anchor="t" anchorCtr="0">
            <a:noAutofit/>
          </a:bodyPr>
          <a:lstStyle>
            <a:lvl1pPr marL="457200" marR="0" lvl="0" indent="-228600" algn="l" rtl="0">
              <a:lnSpc>
                <a:spcPct val="100000"/>
              </a:lnSpc>
              <a:spcBef>
                <a:spcPts val="650"/>
              </a:spcBef>
              <a:spcAft>
                <a:spcPts val="0"/>
              </a:spcAft>
              <a:buClr>
                <a:srgbClr val="000000"/>
              </a:buClr>
              <a:buSzPts val="1400"/>
              <a:buFont typeface="Arial"/>
              <a:buNone/>
              <a:defRPr sz="2600" b="0" i="0" u="none" strike="noStrike" cap="none">
                <a:solidFill>
                  <a:srgbClr val="000000"/>
                </a:solidFill>
                <a:latin typeface="Tahoma"/>
                <a:ea typeface="Tahoma"/>
                <a:cs typeface="Tahoma"/>
                <a:sym typeface="Tahoma"/>
              </a:defRPr>
            </a:lvl1pPr>
            <a:lvl2pPr marL="914400" marR="0" lvl="1" indent="-228600" algn="l" rtl="0">
              <a:lnSpc>
                <a:spcPct val="100000"/>
              </a:lnSpc>
              <a:spcBef>
                <a:spcPts val="600"/>
              </a:spcBef>
              <a:spcAft>
                <a:spcPts val="0"/>
              </a:spcAft>
              <a:buClr>
                <a:srgbClr val="000000"/>
              </a:buClr>
              <a:buSzPts val="1400"/>
              <a:buFont typeface="Arial"/>
              <a:buNone/>
              <a:defRPr sz="2400" b="0" i="0" u="none" strike="noStrike" cap="none">
                <a:solidFill>
                  <a:srgbClr val="000000"/>
                </a:solidFill>
                <a:latin typeface="Tahoma"/>
                <a:ea typeface="Tahoma"/>
                <a:cs typeface="Tahoma"/>
                <a:sym typeface="Tahoma"/>
              </a:defRPr>
            </a:lvl2pPr>
            <a:lvl3pPr marL="1371600" marR="0" lvl="2" indent="-228600" algn="l" rtl="0">
              <a:lnSpc>
                <a:spcPct val="100000"/>
              </a:lnSpc>
              <a:spcBef>
                <a:spcPts val="600"/>
              </a:spcBef>
              <a:spcAft>
                <a:spcPts val="0"/>
              </a:spcAft>
              <a:buClr>
                <a:srgbClr val="000000"/>
              </a:buClr>
              <a:buSzPts val="1400"/>
              <a:buFont typeface="Arial"/>
              <a:buNone/>
              <a:defRPr sz="2400" b="0" i="0" u="none" strike="noStrike" cap="none">
                <a:solidFill>
                  <a:srgbClr val="808080"/>
                </a:solidFill>
                <a:latin typeface="Tahoma"/>
                <a:ea typeface="Tahoma"/>
                <a:cs typeface="Tahoma"/>
                <a:sym typeface="Tahoma"/>
              </a:defRPr>
            </a:lvl3pPr>
            <a:lvl4pPr marL="1828800" marR="0" lvl="3" indent="-228600" algn="l" rtl="0">
              <a:lnSpc>
                <a:spcPct val="100000"/>
              </a:lnSpc>
              <a:spcBef>
                <a:spcPts val="500"/>
              </a:spcBef>
              <a:spcAft>
                <a:spcPts val="0"/>
              </a:spcAft>
              <a:buClr>
                <a:srgbClr val="000000"/>
              </a:buClr>
              <a:buSzPts val="1400"/>
              <a:buFont typeface="Arial"/>
              <a:buNone/>
              <a:defRPr sz="2000" b="0" i="0" u="none" strike="noStrike" cap="none">
                <a:solidFill>
                  <a:srgbClr val="B2B2B2"/>
                </a:solidFill>
                <a:latin typeface="Tahoma"/>
                <a:ea typeface="Tahoma"/>
                <a:cs typeface="Tahoma"/>
                <a:sym typeface="Tahoma"/>
              </a:defRPr>
            </a:lvl4pPr>
            <a:lvl5pPr marL="2286000" marR="0" lvl="4"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5pPr>
            <a:lvl6pPr marL="2743200" marR="0" lvl="5"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6pPr>
            <a:lvl7pPr marL="3200400" marR="0" lvl="6"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7pPr>
            <a:lvl8pPr marL="3657600" marR="0" lvl="7"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8pPr>
            <a:lvl9pPr marL="4114800" marR="0" lvl="8"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9pPr>
          </a:lstStyle>
          <a:p>
            <a:endParaRPr/>
          </a:p>
        </p:txBody>
      </p:sp>
      <p:sp>
        <p:nvSpPr>
          <p:cNvPr id="22" name="Google Shape;22;p22"/>
          <p:cNvSpPr txBox="1"/>
          <p:nvPr/>
        </p:nvSpPr>
        <p:spPr>
          <a:xfrm>
            <a:off x="228600" y="6248400"/>
            <a:ext cx="1752600" cy="4603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3" name="Google Shape;23;p22"/>
          <p:cNvSpPr txBox="1"/>
          <p:nvPr/>
        </p:nvSpPr>
        <p:spPr>
          <a:xfrm>
            <a:off x="2362200" y="6248400"/>
            <a:ext cx="3657600" cy="4603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4" name="Google Shape;24;p22"/>
          <p:cNvSpPr txBox="1">
            <a:spLocks noGrp="1"/>
          </p:cNvSpPr>
          <p:nvPr>
            <p:ph type="sldNum" idx="12"/>
          </p:nvPr>
        </p:nvSpPr>
        <p:spPr>
          <a:xfrm>
            <a:off x="6553200" y="6248400"/>
            <a:ext cx="1890712" cy="458787"/>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pic>
        <p:nvPicPr>
          <p:cNvPr id="25" name="Google Shape;25;p22"/>
          <p:cNvPicPr preferRelativeResize="0"/>
          <p:nvPr/>
        </p:nvPicPr>
        <p:blipFill rotWithShape="1">
          <a:blip r:embed="rId13">
            <a:alphaModFix/>
          </a:blip>
          <a:srcRect/>
          <a:stretch/>
        </p:blipFill>
        <p:spPr>
          <a:xfrm>
            <a:off x="146050" y="500062"/>
            <a:ext cx="1835150" cy="1404937"/>
          </a:xfrm>
          <a:prstGeom prst="rect">
            <a:avLst/>
          </a:prstGeom>
          <a:noFill/>
          <a:ln>
            <a:noFill/>
          </a:ln>
        </p:spPr>
      </p:pic>
      <p:pic>
        <p:nvPicPr>
          <p:cNvPr id="26" name="Google Shape;26;p22" descr="cryam lc logo"/>
          <p:cNvPicPr preferRelativeResize="0"/>
          <p:nvPr/>
        </p:nvPicPr>
        <p:blipFill rotWithShape="1">
          <a:blip r:embed="rId14">
            <a:alphaModFix/>
          </a:blip>
          <a:srcRect/>
          <a:stretch/>
        </p:blipFill>
        <p:spPr>
          <a:xfrm>
            <a:off x="152400" y="338137"/>
            <a:ext cx="1828800" cy="1554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events.cryamerica.org/" TargetMode="External"/><Relationship Id="rId3" Type="http://schemas.openxmlformats.org/officeDocument/2006/relationships/image" Target="../media/image4.png"/><Relationship Id="rId7" Type="http://schemas.openxmlformats.org/officeDocument/2006/relationships/hyperlink" Target="https://www.cryamerica.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youtube.com/@cryamerica2004/featured" TargetMode="External"/><Relationship Id="rId5" Type="http://schemas.openxmlformats.org/officeDocument/2006/relationships/hyperlink" Target="https://www.linkedin.com/company/cry-america-inc/" TargetMode="External"/><Relationship Id="rId4" Type="http://schemas.openxmlformats.org/officeDocument/2006/relationships/hyperlink" Target="https://www.instagram.com/cry.america/" TargetMode="External"/><Relationship Id="rId9" Type="http://schemas.openxmlformats.org/officeDocument/2006/relationships/hyperlink" Target="https://events.cryamerica.org/document-libr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percy.presswalla@cryamerica.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nidhi.saraogi@cryamerica.org" TargetMode="External"/><Relationship Id="rId5" Type="http://schemas.openxmlformats.org/officeDocument/2006/relationships/hyperlink" Target="mailto:supritha.shetty@crymail.org" TargetMode="External"/><Relationship Id="rId4" Type="http://schemas.openxmlformats.org/officeDocument/2006/relationships/hyperlink" Target="mailto:renuka.ramachandran@cryameric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0" name="Google Shape;80;p1"/>
          <p:cNvSpPr txBox="1"/>
          <p:nvPr/>
        </p:nvSpPr>
        <p:spPr>
          <a:xfrm>
            <a:off x="2209800" y="1752600"/>
            <a:ext cx="6096000" cy="11890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CRY America Volunteer Leaders’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Guide to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Action Center Growth and Sustainability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Times New Roman"/>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www.cryamerica.org</a:t>
            </a:r>
            <a:endParaRPr sz="1400" b="0" i="0" u="none" strike="noStrike" cap="none" dirty="0">
              <a:solidFill>
                <a:schemeClr val="dk1"/>
              </a:solidFill>
              <a:latin typeface="Arial"/>
              <a:ea typeface="Arial"/>
              <a:cs typeface="Arial"/>
              <a:sym typeface="Arial"/>
            </a:endParaRPr>
          </a:p>
        </p:txBody>
      </p:sp>
      <p:sp>
        <p:nvSpPr>
          <p:cNvPr id="82" name="Google Shape;82;p1"/>
          <p:cNvSpPr txBox="1"/>
          <p:nvPr/>
        </p:nvSpPr>
        <p:spPr>
          <a:xfrm>
            <a:off x="6635650" y="6300775"/>
            <a:ext cx="2365500" cy="319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1" i="0" u="none" strike="noStrike" cap="none" dirty="0">
                <a:solidFill>
                  <a:srgbClr val="000000"/>
                </a:solidFill>
                <a:latin typeface="Times New Roman"/>
                <a:ea typeface="Times New Roman"/>
                <a:cs typeface="Times New Roman"/>
                <a:sym typeface="Times New Roman"/>
              </a:rPr>
              <a:t>Updated August 2025</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1" name="Google Shape;81;p1"/>
          <p:cNvSpPr txBox="1"/>
          <p:nvPr/>
        </p:nvSpPr>
        <p:spPr>
          <a:xfrm>
            <a:off x="2971800" y="457200"/>
            <a:ext cx="5181600" cy="13716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333CC"/>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8" name="Google Shape;151;g37558684493_0_45">
            <a:extLst>
              <a:ext uri="{FF2B5EF4-FFF2-40B4-BE49-F238E27FC236}">
                <a16:creationId xmlns:a16="http://schemas.microsoft.com/office/drawing/2014/main" id="{92451EFB-BBC8-4397-AF55-7BD6FB291EF8}"/>
              </a:ext>
            </a:extLst>
          </p:cNvPr>
          <p:cNvSpPr txBox="1"/>
          <p:nvPr/>
        </p:nvSpPr>
        <p:spPr>
          <a:xfrm>
            <a:off x="2133600" y="152400"/>
            <a:ext cx="6840600" cy="54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latin typeface="Arial"/>
                <a:ea typeface="Arial"/>
                <a:cs typeface="Arial"/>
                <a:sym typeface="Arial"/>
              </a:rPr>
              <a:t>List of Popular AC Events</a:t>
            </a:r>
            <a:endParaRPr sz="1400" b="0" i="0" u="none" strike="noStrike" cap="none" dirty="0">
              <a:latin typeface="Arial"/>
              <a:ea typeface="Arial"/>
              <a:cs typeface="Arial"/>
              <a:sym typeface="Arial"/>
            </a:endParaRPr>
          </a:p>
        </p:txBody>
      </p:sp>
      <p:sp>
        <p:nvSpPr>
          <p:cNvPr id="10" name="Google Shape;152;g37558684493_0_45">
            <a:extLst>
              <a:ext uri="{FF2B5EF4-FFF2-40B4-BE49-F238E27FC236}">
                <a16:creationId xmlns:a16="http://schemas.microsoft.com/office/drawing/2014/main" id="{74E13068-1066-422F-A25A-30C69D5B7B69}"/>
              </a:ext>
            </a:extLst>
          </p:cNvPr>
          <p:cNvSpPr txBox="1"/>
          <p:nvPr/>
        </p:nvSpPr>
        <p:spPr>
          <a:xfrm>
            <a:off x="2133600" y="692700"/>
            <a:ext cx="6400800" cy="5927700"/>
          </a:xfrm>
          <a:prstGeom prst="rect">
            <a:avLst/>
          </a:prstGeom>
          <a:noFill/>
          <a:ln>
            <a:noFill/>
          </a:ln>
        </p:spPr>
        <p:txBody>
          <a:bodyPr spcFirstLastPara="1" wrap="square" lIns="91425" tIns="45700" rIns="91425" bIns="45700" anchor="t" anchorCtr="0">
            <a:noAutofit/>
          </a:bodyPr>
          <a:lstStyle/>
          <a:p>
            <a:pPr marL="990600" marR="0" lvl="1" indent="-522287" algn="l" rtl="0">
              <a:lnSpc>
                <a:spcPct val="90000"/>
              </a:lnSpc>
              <a:spcBef>
                <a:spcPts val="0"/>
              </a:spcBef>
              <a:spcAft>
                <a:spcPts val="0"/>
              </a:spcAft>
              <a:buClr>
                <a:schemeClr val="dk1"/>
              </a:buClr>
              <a:buSzPts val="1800"/>
              <a:buFont typeface="Arial"/>
              <a:buNone/>
            </a:pPr>
            <a:r>
              <a:rPr lang="en-US" sz="2000" b="1" i="0" u="none" strike="noStrike" cap="none" dirty="0">
                <a:solidFill>
                  <a:schemeClr val="dk1"/>
                </a:solidFill>
                <a:latin typeface="Arial"/>
                <a:ea typeface="Arial"/>
                <a:cs typeface="Arial"/>
                <a:sym typeface="Arial"/>
              </a:rPr>
              <a:t>CRY America National Events:</a:t>
            </a:r>
            <a:endParaRPr sz="2000" b="1" i="0" u="none" strike="noStrike" cap="none" dirty="0">
              <a:solidFill>
                <a:schemeClr val="dk1"/>
              </a:solidFill>
              <a:latin typeface="Arial"/>
              <a:ea typeface="Arial"/>
              <a:cs typeface="Arial"/>
              <a:sym typeface="Arial"/>
            </a:endParaRPr>
          </a:p>
          <a:p>
            <a:pPr marL="9144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CRY Walk </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CRY Cricket / </a:t>
            </a:r>
            <a:r>
              <a:rPr lang="en-US" sz="2000" b="0" i="0" u="none" strike="noStrike" cap="none" dirty="0" err="1">
                <a:solidFill>
                  <a:schemeClr val="dk1"/>
                </a:solidFill>
                <a:latin typeface="Arial"/>
                <a:ea typeface="Arial"/>
                <a:cs typeface="Arial"/>
                <a:sym typeface="Arial"/>
              </a:rPr>
              <a:t>CRYket</a:t>
            </a:r>
            <a:r>
              <a:rPr lang="en-US" sz="2000" b="0" i="0" u="none" strike="noStrike" cap="none" dirty="0">
                <a:solidFill>
                  <a:schemeClr val="dk1"/>
                </a:solidFill>
                <a:latin typeface="Arial"/>
                <a:ea typeface="Arial"/>
                <a:cs typeface="Arial"/>
                <a:sym typeface="Arial"/>
              </a:rPr>
              <a:t> Tournament</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CRY Holi</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CRY </a:t>
            </a:r>
            <a:r>
              <a:rPr lang="en-US" sz="2000" b="0" i="0" u="none" strike="noStrike" cap="none" dirty="0" err="1">
                <a:solidFill>
                  <a:schemeClr val="dk1"/>
                </a:solidFill>
                <a:latin typeface="Arial"/>
                <a:ea typeface="Arial"/>
                <a:cs typeface="Arial"/>
                <a:sym typeface="Arial"/>
              </a:rPr>
              <a:t>Dandia</a:t>
            </a:r>
            <a:r>
              <a:rPr lang="en-US" sz="2000" b="0" i="0" u="none" strike="noStrike" cap="none" dirty="0">
                <a:solidFill>
                  <a:schemeClr val="dk1"/>
                </a:solidFill>
                <a:latin typeface="Arial"/>
                <a:ea typeface="Arial"/>
                <a:cs typeface="Arial"/>
                <a:sym typeface="Arial"/>
              </a:rPr>
              <a:t> / Garba Evening</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CRY Volleyball / Throwball Tournament</a:t>
            </a:r>
            <a:endParaRPr sz="2000" b="0" i="0" u="none" strike="noStrike" cap="none" dirty="0">
              <a:solidFill>
                <a:schemeClr val="dk1"/>
              </a:solidFill>
              <a:latin typeface="Arial"/>
              <a:ea typeface="Arial"/>
              <a:cs typeface="Arial"/>
              <a:sym typeface="Arial"/>
            </a:endParaRPr>
          </a:p>
          <a:p>
            <a:pPr marL="990600" marR="0" lvl="1" indent="-522287" algn="l" rtl="0">
              <a:lnSpc>
                <a:spcPct val="90000"/>
              </a:lnSpc>
              <a:spcBef>
                <a:spcPts val="1000"/>
              </a:spcBef>
              <a:spcAft>
                <a:spcPts val="0"/>
              </a:spcAft>
              <a:buClr>
                <a:schemeClr val="lt1"/>
              </a:buClr>
              <a:buSzPts val="1800"/>
              <a:buFont typeface="Times New Roman"/>
              <a:buNone/>
            </a:pPr>
            <a:endParaRPr sz="2000" b="0" i="0" u="none" strike="noStrike" cap="none" dirty="0">
              <a:solidFill>
                <a:schemeClr val="dk1"/>
              </a:solidFill>
              <a:latin typeface="Arial"/>
              <a:ea typeface="Arial"/>
              <a:cs typeface="Arial"/>
              <a:sym typeface="Arial"/>
            </a:endParaRPr>
          </a:p>
          <a:p>
            <a:pPr marL="990600" marR="0" lvl="1" indent="-522287" algn="l" rtl="0">
              <a:lnSpc>
                <a:spcPct val="90000"/>
              </a:lnSpc>
              <a:spcBef>
                <a:spcPts val="1000"/>
              </a:spcBef>
              <a:spcAft>
                <a:spcPts val="0"/>
              </a:spcAft>
              <a:buClr>
                <a:schemeClr val="dk1"/>
              </a:buClr>
              <a:buSzPts val="1800"/>
              <a:buFont typeface="Arial"/>
              <a:buNone/>
            </a:pPr>
            <a:r>
              <a:rPr lang="en-US" sz="2000" b="1" i="0" u="none" strike="noStrike" cap="none" dirty="0">
                <a:solidFill>
                  <a:schemeClr val="dk1"/>
                </a:solidFill>
                <a:latin typeface="Arial"/>
                <a:ea typeface="Arial"/>
                <a:cs typeface="Arial"/>
                <a:sym typeface="Arial"/>
              </a:rPr>
              <a:t>Other Action Center Events:</a:t>
            </a:r>
            <a:endParaRPr sz="2000" b="1" i="0" u="none" strike="noStrike" cap="none" dirty="0">
              <a:solidFill>
                <a:schemeClr val="dk1"/>
              </a:solidFill>
              <a:latin typeface="Arial"/>
              <a:ea typeface="Arial"/>
              <a:cs typeface="Arial"/>
              <a:sym typeface="Arial"/>
            </a:endParaRPr>
          </a:p>
          <a:p>
            <a:pPr marL="9144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Kite Flying Festival</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Bowling Evening</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Mixer / Karaoke Evening</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Local Music / Dance Events </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Movie Screenings</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Food Festival / Stalls </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CRY America Booths &amp; Stalls</a:t>
            </a:r>
            <a:endParaRPr sz="2000" b="0" i="0" u="none" strike="noStrike" cap="none" dirty="0">
              <a:solidFill>
                <a:schemeClr val="dk1"/>
              </a:solidFill>
              <a:latin typeface="Arial"/>
              <a:ea typeface="Arial"/>
              <a:cs typeface="Arial"/>
              <a:sym typeface="Arial"/>
            </a:endParaRPr>
          </a:p>
          <a:p>
            <a:pPr marL="914400" marR="0" lvl="0" indent="0" algn="l" rtl="0">
              <a:lnSpc>
                <a:spcPct val="90000"/>
              </a:lnSpc>
              <a:spcBef>
                <a:spcPts val="100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chemeClr val="dk1"/>
              </a:buClr>
              <a:buSzPts val="2000"/>
              <a:buFont typeface="Arial"/>
              <a:buNone/>
            </a:pPr>
            <a:r>
              <a:rPr lang="en-US" sz="2000" b="1" i="0" u="none" strike="noStrike" cap="none" dirty="0">
                <a:solidFill>
                  <a:schemeClr val="dk1"/>
                </a:solidFill>
                <a:latin typeface="Arial"/>
                <a:ea typeface="Arial"/>
                <a:cs typeface="Arial"/>
                <a:sym typeface="Arial"/>
              </a:rPr>
              <a:t>NOTE</a:t>
            </a:r>
            <a:r>
              <a:rPr lang="en-US" sz="2000" b="0" i="0" u="none" strike="noStrike" cap="none" dirty="0">
                <a:solidFill>
                  <a:schemeClr val="dk1"/>
                </a:solidFill>
                <a:latin typeface="Arial"/>
                <a:ea typeface="Arial"/>
                <a:cs typeface="Arial"/>
                <a:sym typeface="Arial"/>
              </a:rPr>
              <a:t>: Contact the Volunteer Manager for Event Guideline</a:t>
            </a:r>
            <a:r>
              <a:rPr lang="en-US" sz="1800" b="0" i="0" u="none" strike="noStrike" cap="none" dirty="0">
                <a:solidFill>
                  <a:schemeClr val="dk1"/>
                </a:solidFill>
                <a:latin typeface="Arial"/>
                <a:ea typeface="Arial"/>
                <a:cs typeface="Arial"/>
                <a:sym typeface="Arial"/>
              </a:rPr>
              <a:t>s</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98309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6" name="Google Shape;160;g37558684493_0_37">
            <a:extLst>
              <a:ext uri="{FF2B5EF4-FFF2-40B4-BE49-F238E27FC236}">
                <a16:creationId xmlns:a16="http://schemas.microsoft.com/office/drawing/2014/main" id="{840F6108-3C8F-4EC4-936D-38C05D0E6375}"/>
              </a:ext>
            </a:extLst>
          </p:cNvPr>
          <p:cNvSpPr txBox="1"/>
          <p:nvPr/>
        </p:nvSpPr>
        <p:spPr>
          <a:xfrm>
            <a:off x="2133600" y="962526"/>
            <a:ext cx="7010400" cy="6030332"/>
          </a:xfrm>
          <a:prstGeom prst="rect">
            <a:avLst/>
          </a:prstGeom>
          <a:noFill/>
          <a:ln>
            <a:noFill/>
          </a:ln>
        </p:spPr>
        <p:txBody>
          <a:bodyPr spcFirstLastPara="1" wrap="square" lIns="90000" tIns="46800" rIns="90000" bIns="46800" anchor="t" anchorCtr="0">
            <a:noAutofit/>
          </a:bodyPr>
          <a:lstStyle/>
          <a:p>
            <a:pPr marL="342900" marR="0" lvl="0" indent="-328612" algn="l" rtl="0">
              <a:lnSpc>
                <a:spcPct val="100000"/>
              </a:lnSpc>
              <a:spcBef>
                <a:spcPts val="30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Checklist for CRY Walk for Child Rights – key elements </a:t>
            </a:r>
            <a:endParaRPr sz="18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Close CRY Walk date, venue, insurance &amp; Walk Leader </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Form your Walk core team and allocate responsibilities</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Enable 8-10 Online Fundraisers set up individual pages</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Also focus on event attendees/registrations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Event promotions: Online fliers, print fliers, tabling at community events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Media &amp; social media outreach</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CRY Signature – involve students &amp; organize fun student activities/ games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Order Walk </a:t>
            </a:r>
            <a:r>
              <a:rPr lang="en-US" sz="2000" dirty="0">
                <a:solidFill>
                  <a:schemeClr val="dk1"/>
                </a:solidFill>
              </a:rPr>
              <a:t>T</a:t>
            </a:r>
            <a:r>
              <a:rPr lang="en-US" sz="2000" b="0" i="0" u="none" strike="noStrike" cap="none" dirty="0">
                <a:solidFill>
                  <a:schemeClr val="dk1"/>
                </a:solidFill>
                <a:latin typeface="Arial"/>
                <a:ea typeface="Arial"/>
                <a:cs typeface="Arial"/>
                <a:sym typeface="Arial"/>
              </a:rPr>
              <a:t>-shirts judiciously &amp; in time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Reach out for event sponsorships to companies, restaurants, businesses – money, materials, snacks</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Plan &amp; execute event day program</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3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Post-event Walk updates, photos &amp; appreciation efforts </a:t>
            </a:r>
            <a:endParaRPr sz="2000" b="0" i="0" u="none" strike="noStrike" cap="none" dirty="0">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Event accounts closing with CRY Accountant</a:t>
            </a:r>
            <a:endParaRPr sz="2000" b="0" i="0" u="none" strike="noStrike" cap="none" dirty="0">
              <a:solidFill>
                <a:schemeClr val="dk1"/>
              </a:solidFill>
              <a:latin typeface="Arial"/>
              <a:ea typeface="Arial"/>
              <a:cs typeface="Arial"/>
              <a:sym typeface="Arial"/>
            </a:endParaRPr>
          </a:p>
          <a:p>
            <a:pPr marL="342900" marR="0" lvl="0" indent="-328612" algn="l" rtl="0">
              <a:lnSpc>
                <a:spcPct val="100000"/>
              </a:lnSpc>
              <a:spcBef>
                <a:spcPts val="300"/>
              </a:spcBef>
              <a:spcAft>
                <a:spcPts val="0"/>
              </a:spcAft>
              <a:buClr>
                <a:schemeClr val="lt1"/>
              </a:buClr>
              <a:buSzPts val="1600"/>
              <a:buFont typeface="Times New Roman"/>
              <a:buNone/>
            </a:pPr>
            <a:endParaRPr sz="1800" b="0" i="0" u="none" strike="noStrike" cap="none" dirty="0">
              <a:solidFill>
                <a:schemeClr val="dk1"/>
              </a:solidFill>
              <a:latin typeface="Arial"/>
              <a:ea typeface="Arial"/>
              <a:cs typeface="Arial"/>
              <a:sym typeface="Arial"/>
            </a:endParaRPr>
          </a:p>
          <a:p>
            <a:pPr marL="342900" marR="0" lvl="0" indent="-328612" algn="l" rtl="0">
              <a:lnSpc>
                <a:spcPct val="100000"/>
              </a:lnSpc>
              <a:spcBef>
                <a:spcPts val="300"/>
              </a:spcBef>
              <a:spcAft>
                <a:spcPts val="0"/>
              </a:spcAft>
              <a:buClr>
                <a:schemeClr val="lt1"/>
              </a:buClr>
              <a:buSzPts val="1600"/>
              <a:buFont typeface="Times New Roman"/>
              <a:buNone/>
            </a:pPr>
            <a:endParaRPr sz="1800" b="0" i="0" u="none" strike="noStrike" cap="none" dirty="0">
              <a:solidFill>
                <a:schemeClr val="dk1"/>
              </a:solidFill>
              <a:latin typeface="Arial"/>
              <a:ea typeface="Arial"/>
              <a:cs typeface="Arial"/>
              <a:sym typeface="Arial"/>
            </a:endParaRPr>
          </a:p>
          <a:p>
            <a:pPr marL="342900" marR="0" lvl="0" indent="-328612" algn="l" rtl="0">
              <a:lnSpc>
                <a:spcPct val="100000"/>
              </a:lnSpc>
              <a:spcBef>
                <a:spcPts val="300"/>
              </a:spcBef>
              <a:spcAft>
                <a:spcPts val="0"/>
              </a:spcAft>
              <a:buClr>
                <a:schemeClr val="lt1"/>
              </a:buClr>
              <a:buSzPts val="1600"/>
              <a:buFont typeface="Times New Roman"/>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7" name="Google Shape;159;g37558684493_0_37">
            <a:extLst>
              <a:ext uri="{FF2B5EF4-FFF2-40B4-BE49-F238E27FC236}">
                <a16:creationId xmlns:a16="http://schemas.microsoft.com/office/drawing/2014/main" id="{2FEF6C2E-0E21-438D-A9E4-BFAD3879F4BD}"/>
              </a:ext>
            </a:extLst>
          </p:cNvPr>
          <p:cNvSpPr txBox="1"/>
          <p:nvPr/>
        </p:nvSpPr>
        <p:spPr>
          <a:xfrm>
            <a:off x="2133600" y="152400"/>
            <a:ext cx="6840600" cy="73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bg2"/>
                </a:solidFill>
                <a:latin typeface="Arial"/>
                <a:ea typeface="Arial"/>
                <a:cs typeface="Arial"/>
                <a:sym typeface="Arial"/>
              </a:rPr>
              <a:t>Highlights of a popular AC Event: CRY Walk </a:t>
            </a:r>
            <a:endParaRPr sz="1400" b="0" i="0" u="none" strike="noStrike" cap="none" dirty="0">
              <a:solidFill>
                <a:schemeClr val="bg2"/>
              </a:solidFill>
              <a:latin typeface="Arial"/>
              <a:ea typeface="Arial"/>
              <a:cs typeface="Arial"/>
              <a:sym typeface="Arial"/>
            </a:endParaRPr>
          </a:p>
        </p:txBody>
      </p:sp>
    </p:spTree>
    <p:extLst>
      <p:ext uri="{BB962C8B-B14F-4D97-AF65-F5344CB8AC3E}">
        <p14:creationId xmlns:p14="http://schemas.microsoft.com/office/powerpoint/2010/main" val="352025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5" name="Google Shape;169;p7">
            <a:extLst>
              <a:ext uri="{FF2B5EF4-FFF2-40B4-BE49-F238E27FC236}">
                <a16:creationId xmlns:a16="http://schemas.microsoft.com/office/drawing/2014/main" id="{340B1EEA-D3FA-475E-858A-E7B509F4716A}"/>
              </a:ext>
            </a:extLst>
          </p:cNvPr>
          <p:cNvSpPr txBox="1"/>
          <p:nvPr/>
        </p:nvSpPr>
        <p:spPr>
          <a:xfrm>
            <a:off x="2247900" y="1060383"/>
            <a:ext cx="6705600" cy="4195011"/>
          </a:xfrm>
          <a:prstGeom prst="rect">
            <a:avLst/>
          </a:prstGeom>
          <a:noFill/>
          <a:ln>
            <a:noFill/>
          </a:ln>
        </p:spPr>
        <p:txBody>
          <a:bodyPr spcFirstLastPara="1" wrap="square" lIns="91425" tIns="45700" rIns="91425" bIns="45700" anchor="t" anchorCtr="0">
            <a:noAutofit/>
          </a:bodyPr>
          <a:lstStyle/>
          <a:p>
            <a:pPr marL="57150" marR="0" lvl="0" indent="0" algn="l" rtl="0">
              <a:lnSpc>
                <a:spcPct val="100000"/>
              </a:lnSpc>
              <a:spcBef>
                <a:spcPts val="0"/>
              </a:spcBef>
              <a:spcAft>
                <a:spcPts val="0"/>
              </a:spcAft>
              <a:buClr>
                <a:schemeClr val="dk1"/>
              </a:buClr>
              <a:buSzPts val="1800"/>
              <a:buFont typeface="Arial"/>
              <a:buNone/>
            </a:pPr>
            <a:r>
              <a:rPr lang="en-US" sz="2000" b="0" i="0" u="none" strike="noStrike" cap="none" dirty="0">
                <a:solidFill>
                  <a:schemeClr val="dk1"/>
                </a:solidFill>
                <a:latin typeface="Arial"/>
                <a:ea typeface="Arial"/>
                <a:cs typeface="Arial"/>
                <a:sym typeface="Arial"/>
              </a:rPr>
              <a:t>Allocation of roles and responsibilities to core group members is key to growing &amp; sustaining a successful Action Center</a:t>
            </a:r>
            <a:endParaRPr sz="2000" b="0" i="0" u="none" strike="noStrike" cap="none" dirty="0">
              <a:solidFill>
                <a:schemeClr val="dk1"/>
              </a:solidFill>
              <a:latin typeface="Arial"/>
              <a:ea typeface="Arial"/>
              <a:cs typeface="Arial"/>
              <a:sym typeface="Arial"/>
            </a:endParaRPr>
          </a:p>
          <a:p>
            <a:pPr marL="609600" marR="0" lvl="0" indent="-595312" algn="l" rtl="0">
              <a:lnSpc>
                <a:spcPct val="100000"/>
              </a:lnSpc>
              <a:spcBef>
                <a:spcPts val="0"/>
              </a:spcBef>
              <a:spcAft>
                <a:spcPts val="0"/>
              </a:spcAft>
              <a:buClr>
                <a:schemeClr val="dk1"/>
              </a:buClr>
              <a:buSzPts val="1800"/>
              <a:buFont typeface="Arial"/>
              <a:buNone/>
            </a:pPr>
            <a:endParaRPr sz="2000" b="0" i="0" u="none" strike="noStrike" cap="none" dirty="0">
              <a:solidFill>
                <a:schemeClr val="dk1"/>
              </a:solidFill>
              <a:latin typeface="Arial"/>
              <a:ea typeface="Arial"/>
              <a:cs typeface="Arial"/>
              <a:sym typeface="Arial"/>
            </a:endParaRPr>
          </a:p>
          <a:p>
            <a:pPr marL="609600" marR="0" lvl="0" indent="-595312" algn="l" rtl="0">
              <a:lnSpc>
                <a:spcPct val="100000"/>
              </a:lnSpc>
              <a:spcBef>
                <a:spcPts val="0"/>
              </a:spcBef>
              <a:spcAft>
                <a:spcPts val="0"/>
              </a:spcAft>
              <a:buClr>
                <a:schemeClr val="dk1"/>
              </a:buClr>
              <a:buSzPts val="1800"/>
              <a:buFont typeface="Arial"/>
              <a:buNone/>
            </a:pPr>
            <a:r>
              <a:rPr lang="en-US" sz="2000" b="0" i="0" u="none" strike="noStrike" cap="none" dirty="0">
                <a:solidFill>
                  <a:schemeClr val="dk1"/>
                </a:solidFill>
                <a:latin typeface="Arial"/>
                <a:ea typeface="Arial"/>
                <a:cs typeface="Arial"/>
                <a:sym typeface="Arial"/>
              </a:rPr>
              <a:t>Here are key roles to consider for your AC:</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40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Action Center Leader [required]</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AC Accounts Lead [required]</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CRY Walk Lead [required]</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dirty="0">
                <a:solidFill>
                  <a:schemeClr val="dk1"/>
                </a:solidFill>
              </a:rPr>
              <a:t>Student Lead [required]</a:t>
            </a:r>
            <a:endParaRPr sz="2000" dirty="0">
              <a:solidFill>
                <a:schemeClr val="dk1"/>
              </a:solidFil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err="1">
                <a:solidFill>
                  <a:schemeClr val="dk1"/>
                </a:solidFill>
                <a:latin typeface="Arial"/>
                <a:ea typeface="Arial"/>
                <a:cs typeface="Arial"/>
                <a:sym typeface="Arial"/>
              </a:rPr>
              <a:t>CRYket</a:t>
            </a:r>
            <a:r>
              <a:rPr lang="en-US" sz="2000" b="0" i="0" u="none" strike="noStrike" cap="none" dirty="0">
                <a:solidFill>
                  <a:schemeClr val="dk1"/>
                </a:solidFill>
                <a:latin typeface="Arial"/>
                <a:ea typeface="Arial"/>
                <a:cs typeface="Arial"/>
                <a:sym typeface="Arial"/>
              </a:rPr>
              <a:t> / CRY Cricket Lead</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Add Other Event Lead [as required]</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Volunteer Lead [volunteer recruitment &amp; motivation]</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Sponsorships Lead</a:t>
            </a:r>
            <a:endParaRPr sz="1800" b="0" i="0" u="none" strike="noStrike" cap="none" dirty="0">
              <a:solidFill>
                <a:schemeClr val="dk1"/>
              </a:solidFill>
              <a:latin typeface="Arial"/>
              <a:ea typeface="Arial"/>
              <a:cs typeface="Arial"/>
              <a:sym typeface="Arial"/>
            </a:endParaRPr>
          </a:p>
        </p:txBody>
      </p:sp>
      <p:sp>
        <p:nvSpPr>
          <p:cNvPr id="8" name="Google Shape;168;p7">
            <a:extLst>
              <a:ext uri="{FF2B5EF4-FFF2-40B4-BE49-F238E27FC236}">
                <a16:creationId xmlns:a16="http://schemas.microsoft.com/office/drawing/2014/main" id="{93576962-FDC4-4116-B5E3-431899557E60}"/>
              </a:ext>
            </a:extLst>
          </p:cNvPr>
          <p:cNvSpPr txBox="1"/>
          <p:nvPr/>
        </p:nvSpPr>
        <p:spPr>
          <a:xfrm>
            <a:off x="2057400" y="198437"/>
            <a:ext cx="7086600" cy="5635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200" b="1" i="0" u="none" strike="noStrike" cap="none" dirty="0">
                <a:solidFill>
                  <a:srgbClr val="080809"/>
                </a:solidFill>
                <a:latin typeface="Arial"/>
                <a:ea typeface="Arial"/>
                <a:cs typeface="Arial"/>
                <a:sym typeface="Arial"/>
              </a:rPr>
              <a:t>Allocation of AC Roles &amp; Responsibilities</a:t>
            </a:r>
            <a:endParaRPr sz="1400" b="0" i="0" u="none" strike="noStrike" cap="none" dirty="0">
              <a:solidFill>
                <a:srgbClr val="080809"/>
              </a:solidFill>
              <a:latin typeface="Arial"/>
              <a:ea typeface="Arial"/>
              <a:cs typeface="Arial"/>
              <a:sym typeface="Arial"/>
            </a:endParaRPr>
          </a:p>
        </p:txBody>
      </p:sp>
    </p:spTree>
    <p:extLst>
      <p:ext uri="{BB962C8B-B14F-4D97-AF65-F5344CB8AC3E}">
        <p14:creationId xmlns:p14="http://schemas.microsoft.com/office/powerpoint/2010/main" val="188372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6" name="Google Shape;177;p8">
            <a:extLst>
              <a:ext uri="{FF2B5EF4-FFF2-40B4-BE49-F238E27FC236}">
                <a16:creationId xmlns:a16="http://schemas.microsoft.com/office/drawing/2014/main" id="{65942D2B-4AA8-4F9F-8734-55C99DBBC8EF}"/>
              </a:ext>
            </a:extLst>
          </p:cNvPr>
          <p:cNvSpPr txBox="1"/>
          <p:nvPr/>
        </p:nvSpPr>
        <p:spPr>
          <a:xfrm>
            <a:off x="2057400" y="762000"/>
            <a:ext cx="7086600" cy="5924100"/>
          </a:xfrm>
          <a:prstGeom prst="rect">
            <a:avLst/>
          </a:prstGeom>
          <a:noFill/>
          <a:ln>
            <a:noFill/>
          </a:ln>
        </p:spPr>
        <p:txBody>
          <a:bodyPr spcFirstLastPara="1" wrap="square" lIns="91425" tIns="45700" rIns="91425" bIns="45700" anchor="t" anchorCtr="0">
            <a:noAutofit/>
          </a:bodyPr>
          <a:lstStyle/>
          <a:p>
            <a:pPr marL="609600" marR="0" lvl="0" indent="-595312" algn="l" rtl="0">
              <a:lnSpc>
                <a:spcPct val="100000"/>
              </a:lnSpc>
              <a:spcBef>
                <a:spcPts val="400"/>
              </a:spcBef>
              <a:spcAft>
                <a:spcPts val="0"/>
              </a:spcAft>
              <a:buClr>
                <a:schemeClr val="dk1"/>
              </a:buClr>
              <a:buSzPts val="1800"/>
              <a:buFont typeface="Arial"/>
              <a:buNone/>
            </a:pPr>
            <a:r>
              <a:rPr lang="en-US" sz="2000" b="0" i="0" u="sng" strike="noStrike" cap="none" dirty="0">
                <a:solidFill>
                  <a:srgbClr val="080809"/>
                </a:solidFill>
                <a:latin typeface="Arial"/>
                <a:ea typeface="Arial"/>
                <a:cs typeface="Arial"/>
                <a:sym typeface="Arial"/>
              </a:rPr>
              <a:t>Action Center Leader:  </a:t>
            </a:r>
            <a:endParaRPr sz="2000" b="0" i="0" u="none" strike="noStrike" cap="none" dirty="0">
              <a:solidFill>
                <a:srgbClr val="080809"/>
              </a:solidFill>
              <a:latin typeface="Arial"/>
              <a:ea typeface="Arial"/>
              <a:cs typeface="Arial"/>
              <a:sym typeface="Arial"/>
            </a:endParaRPr>
          </a:p>
          <a:p>
            <a:pPr marL="457200" marR="0" lvl="0" indent="-355600" algn="l" rtl="0">
              <a:lnSpc>
                <a:spcPct val="100000"/>
              </a:lnSpc>
              <a:spcBef>
                <a:spcPts val="400"/>
              </a:spcBef>
              <a:spcAft>
                <a:spcPts val="0"/>
              </a:spcAft>
              <a:buClr>
                <a:srgbClr val="FF9900"/>
              </a:buClr>
              <a:buSzPts val="2000"/>
              <a:buFont typeface="Arial"/>
              <a:buChar char="■"/>
            </a:pPr>
            <a:r>
              <a:rPr lang="en-US" sz="2000" b="0" i="0" u="none" strike="noStrike" cap="none" dirty="0">
                <a:solidFill>
                  <a:srgbClr val="080809"/>
                </a:solidFill>
                <a:latin typeface="Arial"/>
                <a:ea typeface="Arial"/>
                <a:cs typeface="Arial"/>
                <a:sym typeface="Arial"/>
              </a:rPr>
              <a:t>Finalize AC annual plans, budgets, reviews</a:t>
            </a:r>
            <a:endParaRPr sz="2000" b="0" i="0" u="none" strike="noStrike" cap="none" dirty="0">
              <a:solidFill>
                <a:srgbClr val="080809"/>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rgbClr val="080809"/>
                </a:solidFill>
                <a:latin typeface="Arial"/>
                <a:ea typeface="Arial"/>
                <a:cs typeface="Arial"/>
                <a:sym typeface="Arial"/>
              </a:rPr>
              <a:t>Ensure a strong core group of 5 - 8 volunteers</a:t>
            </a:r>
            <a:endParaRPr sz="2000" b="0" i="0" u="none" strike="noStrike" cap="none" dirty="0">
              <a:solidFill>
                <a:srgbClr val="080809"/>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dirty="0">
                <a:solidFill>
                  <a:srgbClr val="080809"/>
                </a:solidFill>
              </a:rPr>
              <a:t>Allocate event responsibilities among core volunteers</a:t>
            </a:r>
            <a:endParaRPr sz="2000" dirty="0">
              <a:solidFill>
                <a:srgbClr val="080809"/>
              </a:solidFil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rgbClr val="080809"/>
                </a:solidFill>
                <a:latin typeface="Arial"/>
                <a:ea typeface="Arial"/>
                <a:cs typeface="Arial"/>
                <a:sym typeface="Arial"/>
              </a:rPr>
              <a:t>Grow volunteer base through new volunteer recruitment </a:t>
            </a:r>
            <a:endParaRPr sz="2000" b="0" i="0" u="none" strike="noStrike" cap="none" dirty="0">
              <a:solidFill>
                <a:srgbClr val="080809"/>
              </a:solidFill>
              <a:latin typeface="Arial"/>
              <a:ea typeface="Arial"/>
              <a:cs typeface="Arial"/>
              <a:sym typeface="Arial"/>
            </a:endParaRPr>
          </a:p>
          <a:p>
            <a:pPr marL="457200" lvl="0" indent="-355600" algn="l" rtl="0">
              <a:spcBef>
                <a:spcPts val="0"/>
              </a:spcBef>
              <a:spcAft>
                <a:spcPts val="0"/>
              </a:spcAft>
              <a:buClr>
                <a:srgbClr val="FF9900"/>
              </a:buClr>
              <a:buSzPts val="2000"/>
              <a:buChar char="■"/>
            </a:pPr>
            <a:r>
              <a:rPr lang="en-US" sz="2000" dirty="0">
                <a:solidFill>
                  <a:srgbClr val="080809"/>
                </a:solidFill>
              </a:rPr>
              <a:t>Ensure student engagement</a:t>
            </a:r>
            <a:endParaRPr sz="2000" dirty="0">
              <a:solidFill>
                <a:srgbClr val="080809"/>
              </a:solidFill>
            </a:endParaRPr>
          </a:p>
          <a:p>
            <a:pPr marL="457200" lvl="0" indent="-355600" algn="l" rtl="0">
              <a:spcBef>
                <a:spcPts val="0"/>
              </a:spcBef>
              <a:spcAft>
                <a:spcPts val="0"/>
              </a:spcAft>
              <a:buClr>
                <a:srgbClr val="FF9900"/>
              </a:buClr>
              <a:buSzPts val="2000"/>
              <a:buChar char="■"/>
            </a:pPr>
            <a:r>
              <a:rPr lang="en-US" sz="2000" dirty="0">
                <a:solidFill>
                  <a:srgbClr val="080809"/>
                </a:solidFill>
              </a:rPr>
              <a:t>Plan, execute &amp; promote at least 2-3 events each year</a:t>
            </a:r>
            <a:endParaRPr sz="2000" dirty="0">
              <a:solidFill>
                <a:srgbClr val="080809"/>
              </a:solidFill>
            </a:endParaRPr>
          </a:p>
          <a:p>
            <a:pPr marL="457200" lvl="0" indent="-355600" algn="l" rtl="0">
              <a:spcBef>
                <a:spcPts val="0"/>
              </a:spcBef>
              <a:spcAft>
                <a:spcPts val="0"/>
              </a:spcAft>
              <a:buClr>
                <a:srgbClr val="FF9900"/>
              </a:buClr>
              <a:buSzPts val="2000"/>
              <a:buChar char="■"/>
            </a:pPr>
            <a:r>
              <a:rPr lang="en-US" sz="2000" dirty="0">
                <a:solidFill>
                  <a:srgbClr val="080809"/>
                </a:solidFill>
              </a:rPr>
              <a:t>Grow AC revenues by growing events every year</a:t>
            </a:r>
            <a:endParaRPr sz="2000" dirty="0">
              <a:solidFill>
                <a:srgbClr val="080809"/>
              </a:solidFil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rgbClr val="080809"/>
                </a:solidFill>
                <a:latin typeface="Arial"/>
                <a:ea typeface="Arial"/>
                <a:cs typeface="Arial"/>
                <a:sym typeface="Arial"/>
              </a:rPr>
              <a:t>Ensure motivation &amp; social bonding </a:t>
            </a:r>
            <a:r>
              <a:rPr lang="en-US" sz="2000" dirty="0">
                <a:solidFill>
                  <a:srgbClr val="080809"/>
                </a:solidFill>
              </a:rPr>
              <a:t>for </a:t>
            </a:r>
            <a:r>
              <a:rPr lang="en-US" sz="2000" b="0" i="0" u="none" strike="noStrike" cap="none" dirty="0">
                <a:solidFill>
                  <a:srgbClr val="080809"/>
                </a:solidFill>
                <a:latin typeface="Arial"/>
                <a:ea typeface="Arial"/>
                <a:cs typeface="Arial"/>
                <a:sym typeface="Arial"/>
              </a:rPr>
              <a:t>volunteers</a:t>
            </a:r>
            <a:endParaRPr sz="2000" b="0" i="0" u="none" strike="noStrike" cap="none" dirty="0">
              <a:solidFill>
                <a:srgbClr val="080809"/>
              </a:solidFill>
              <a:latin typeface="Arial"/>
              <a:ea typeface="Arial"/>
              <a:cs typeface="Arial"/>
              <a:sym typeface="Arial"/>
            </a:endParaRPr>
          </a:p>
          <a:p>
            <a:pPr marL="457200" lvl="0" indent="-355600" algn="l" rtl="0">
              <a:spcBef>
                <a:spcPts val="0"/>
              </a:spcBef>
              <a:spcAft>
                <a:spcPts val="0"/>
              </a:spcAft>
              <a:buClr>
                <a:srgbClr val="FF9900"/>
              </a:buClr>
              <a:buSzPts val="2000"/>
              <a:buChar char="■"/>
            </a:pPr>
            <a:r>
              <a:rPr lang="en-US" sz="2000" dirty="0">
                <a:solidFill>
                  <a:srgbClr val="080809"/>
                </a:solidFill>
              </a:rPr>
              <a:t>Ensure regular communications with volunteers through the AC WhatsApp, Zoom meetings, in-person meetings</a:t>
            </a:r>
            <a:endParaRPr sz="2000" dirty="0">
              <a:solidFill>
                <a:srgbClr val="080809"/>
              </a:solidFil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rgbClr val="080809"/>
                </a:solidFill>
                <a:latin typeface="Arial"/>
                <a:ea typeface="Arial"/>
                <a:cs typeface="Arial"/>
                <a:sym typeface="Arial"/>
              </a:rPr>
              <a:t>Ensure media outreach</a:t>
            </a:r>
            <a:r>
              <a:rPr lang="en-US" sz="2000" dirty="0">
                <a:solidFill>
                  <a:srgbClr val="080809"/>
                </a:solidFill>
              </a:rPr>
              <a:t> &amp; increased CRY/ AC name recognition in the local community</a:t>
            </a:r>
            <a:endParaRPr sz="2000" dirty="0">
              <a:solidFill>
                <a:srgbClr val="080809"/>
              </a:solidFil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rgbClr val="080809"/>
                </a:solidFill>
                <a:latin typeface="Arial"/>
                <a:ea typeface="Arial"/>
                <a:cs typeface="Arial"/>
                <a:sym typeface="Arial"/>
              </a:rPr>
              <a:t>Apply for the National Annual AC &amp; Event Awards</a:t>
            </a:r>
            <a:endParaRPr sz="2000" b="0" i="0" u="none" strike="noStrike" cap="none" dirty="0">
              <a:solidFill>
                <a:srgbClr val="080809"/>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rgbClr val="080809"/>
                </a:solidFill>
                <a:latin typeface="Arial"/>
                <a:ea typeface="Arial"/>
                <a:cs typeface="Arial"/>
                <a:sym typeface="Arial"/>
              </a:rPr>
              <a:t>Adhere to CRY America’s accounting &amp; branding processes </a:t>
            </a:r>
            <a:endParaRPr sz="2000" b="0" i="0" u="none" strike="noStrike" cap="none" dirty="0">
              <a:solidFill>
                <a:srgbClr val="080809"/>
              </a:solidFill>
              <a:latin typeface="Arial"/>
              <a:ea typeface="Arial"/>
              <a:cs typeface="Arial"/>
              <a:sym typeface="Arial"/>
            </a:endParaRPr>
          </a:p>
          <a:p>
            <a:pPr marL="457200" marR="0" lvl="0" indent="-342900" algn="l" rtl="0">
              <a:lnSpc>
                <a:spcPct val="100000"/>
              </a:lnSpc>
              <a:spcBef>
                <a:spcPts val="0"/>
              </a:spcBef>
              <a:spcAft>
                <a:spcPts val="0"/>
              </a:spcAft>
              <a:buClr>
                <a:srgbClr val="FF9900"/>
              </a:buClr>
              <a:buSzPts val="1800"/>
              <a:buFont typeface="Arial"/>
              <a:buChar char="■"/>
            </a:pPr>
            <a:r>
              <a:rPr lang="en-US" sz="2000" b="0" i="0" u="none" strike="noStrike" cap="none" dirty="0">
                <a:solidFill>
                  <a:srgbClr val="080809"/>
                </a:solidFill>
                <a:latin typeface="Arial"/>
                <a:ea typeface="Arial"/>
                <a:cs typeface="Arial"/>
                <a:sym typeface="Arial"/>
              </a:rPr>
              <a:t>Connect with Volunteer Manager</a:t>
            </a:r>
            <a:r>
              <a:rPr lang="en-US" sz="2000" dirty="0">
                <a:solidFill>
                  <a:srgbClr val="080809"/>
                </a:solidFill>
              </a:rPr>
              <a:t> &amp; CRY Accountant for event support &amp; timely closing of AC accounts</a:t>
            </a:r>
            <a:endParaRPr sz="1800" b="0" i="0" u="none" strike="noStrike" cap="none" dirty="0">
              <a:solidFill>
                <a:srgbClr val="080809"/>
              </a:solidFill>
              <a:latin typeface="Arial"/>
              <a:ea typeface="Arial"/>
              <a:cs typeface="Arial"/>
              <a:sym typeface="Arial"/>
            </a:endParaRPr>
          </a:p>
          <a:p>
            <a:pPr marL="976312" marR="0" lvl="1" indent="-519112" algn="l" rtl="0">
              <a:lnSpc>
                <a:spcPct val="100000"/>
              </a:lnSpc>
              <a:spcBef>
                <a:spcPts val="400"/>
              </a:spcBef>
              <a:spcAft>
                <a:spcPts val="0"/>
              </a:spcAft>
              <a:buClr>
                <a:schemeClr val="lt1"/>
              </a:buClr>
              <a:buSzPts val="1800"/>
              <a:buFont typeface="Times New Roman"/>
              <a:buNone/>
            </a:pPr>
            <a:endParaRPr sz="1800" b="0" i="0" u="sng" strike="noStrike" cap="none" dirty="0">
              <a:solidFill>
                <a:srgbClr val="080809"/>
              </a:solidFill>
              <a:latin typeface="Arial"/>
              <a:ea typeface="Arial"/>
              <a:cs typeface="Arial"/>
              <a:sym typeface="Arial"/>
            </a:endParaRPr>
          </a:p>
          <a:p>
            <a:pPr marL="976312" marR="0" lvl="1" indent="-519112" algn="l" rtl="0">
              <a:lnSpc>
                <a:spcPct val="100000"/>
              </a:lnSpc>
              <a:spcBef>
                <a:spcPts val="400"/>
              </a:spcBef>
              <a:spcAft>
                <a:spcPts val="0"/>
              </a:spcAft>
              <a:buClr>
                <a:schemeClr val="lt1"/>
              </a:buClr>
              <a:buSzPts val="1800"/>
              <a:buFont typeface="Times New Roman"/>
              <a:buNone/>
            </a:pPr>
            <a:endParaRPr sz="1800" b="0" i="0" u="none" strike="noStrike" cap="none" dirty="0">
              <a:solidFill>
                <a:srgbClr val="0808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80809"/>
              </a:solidFill>
              <a:latin typeface="Arial"/>
              <a:ea typeface="Arial"/>
              <a:cs typeface="Arial"/>
              <a:sym typeface="Arial"/>
            </a:endParaRPr>
          </a:p>
        </p:txBody>
      </p:sp>
      <p:sp>
        <p:nvSpPr>
          <p:cNvPr id="7" name="Google Shape;176;p8">
            <a:extLst>
              <a:ext uri="{FF2B5EF4-FFF2-40B4-BE49-F238E27FC236}">
                <a16:creationId xmlns:a16="http://schemas.microsoft.com/office/drawing/2014/main" id="{23F29018-7B12-4757-8415-B7A47C368928}"/>
              </a:ext>
            </a:extLst>
          </p:cNvPr>
          <p:cNvSpPr txBox="1"/>
          <p:nvPr/>
        </p:nvSpPr>
        <p:spPr>
          <a:xfrm>
            <a:off x="2057400" y="152400"/>
            <a:ext cx="70866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080809"/>
                </a:solidFill>
                <a:latin typeface="Arial"/>
                <a:ea typeface="Arial"/>
                <a:cs typeface="Arial"/>
                <a:sym typeface="Arial"/>
              </a:rPr>
              <a:t>AC Roles / Responsibilities: AC Leader </a:t>
            </a:r>
            <a:endParaRPr sz="2200" b="1" i="0" u="none" strike="noStrike" cap="none" dirty="0">
              <a:solidFill>
                <a:srgbClr val="080809"/>
              </a:solidFill>
              <a:latin typeface="Arial"/>
              <a:ea typeface="Arial"/>
              <a:cs typeface="Arial"/>
              <a:sym typeface="Arial"/>
            </a:endParaRPr>
          </a:p>
        </p:txBody>
      </p:sp>
    </p:spTree>
    <p:extLst>
      <p:ext uri="{BB962C8B-B14F-4D97-AF65-F5344CB8AC3E}">
        <p14:creationId xmlns:p14="http://schemas.microsoft.com/office/powerpoint/2010/main" val="66760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5" name="Google Shape;185;p10">
            <a:extLst>
              <a:ext uri="{FF2B5EF4-FFF2-40B4-BE49-F238E27FC236}">
                <a16:creationId xmlns:a16="http://schemas.microsoft.com/office/drawing/2014/main" id="{D397DCBE-5F59-4E77-9EB5-37C165EDD072}"/>
              </a:ext>
            </a:extLst>
          </p:cNvPr>
          <p:cNvSpPr txBox="1"/>
          <p:nvPr/>
        </p:nvSpPr>
        <p:spPr>
          <a:xfrm>
            <a:off x="2088610" y="833046"/>
            <a:ext cx="6828600" cy="5890200"/>
          </a:xfrm>
          <a:prstGeom prst="rect">
            <a:avLst/>
          </a:prstGeom>
          <a:noFill/>
          <a:ln>
            <a:noFill/>
          </a:ln>
        </p:spPr>
        <p:txBody>
          <a:bodyPr spcFirstLastPara="1" wrap="square" lIns="91425" tIns="45700" rIns="91425" bIns="45700" anchor="t" anchorCtr="0">
            <a:noAutofit/>
          </a:bodyPr>
          <a:lstStyle/>
          <a:p>
            <a:pPr marL="609600" marR="0" lvl="0" indent="-595312" algn="l" rtl="0">
              <a:lnSpc>
                <a:spcPct val="100000"/>
              </a:lnSpc>
              <a:spcBef>
                <a:spcPts val="400"/>
              </a:spcBef>
              <a:spcAft>
                <a:spcPts val="0"/>
              </a:spcAft>
              <a:buClr>
                <a:schemeClr val="dk1"/>
              </a:buClr>
              <a:buSzPts val="1800"/>
              <a:buFont typeface="Arial"/>
              <a:buNone/>
            </a:pPr>
            <a:r>
              <a:rPr lang="en-US" sz="2000" b="0" i="0" u="sng" strike="noStrike" cap="none" dirty="0">
                <a:solidFill>
                  <a:schemeClr val="dk1"/>
                </a:solidFill>
                <a:latin typeface="Arial"/>
                <a:ea typeface="Arial"/>
                <a:cs typeface="Arial"/>
                <a:sym typeface="Arial"/>
              </a:rPr>
              <a:t>AC Accounts Leader</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4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Track event budget &amp; ensure costs don’t exceed 20-25% of the event revenues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Collect &amp; record all Revenue collections (checks &amp; cash registrations &amp; donations) as per CRY America’s accounting systems &amp; submit to CRY Accountant [Note: donors name &amp; email is required along with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Record event expenses by volunteers &amp; submit to  CRY Accountant along with all expense bills/ vouchers. [Note: Expense reimbursements will be made by the CRY Accountant directly to the concerned volunteers by ACH]</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Accurate &amp; timely submission of the AC Accounts Spreadsheet along with the Checks &amp; Expense </a:t>
            </a:r>
            <a:r>
              <a:rPr lang="en-US" sz="2000" b="0" i="0" u="none" strike="noStrike" cap="none" dirty="0" err="1">
                <a:solidFill>
                  <a:schemeClr val="dk1"/>
                </a:solidFill>
                <a:latin typeface="Arial"/>
                <a:ea typeface="Arial"/>
                <a:cs typeface="Arial"/>
                <a:sym typeface="Arial"/>
              </a:rPr>
              <a:t>supportings</a:t>
            </a:r>
            <a:r>
              <a:rPr lang="en-US" sz="2000" b="0" i="0" u="none" strike="noStrike" cap="none" dirty="0">
                <a:solidFill>
                  <a:schemeClr val="dk1"/>
                </a:solidFill>
                <a:latin typeface="Arial"/>
                <a:ea typeface="Arial"/>
                <a:cs typeface="Arial"/>
                <a:sym typeface="Arial"/>
              </a:rPr>
              <a:t> to CRY Accountant 3 weeks post event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Resolve accounting mismatches with CRY Accountant, so accurate receipts are issued to donors</a:t>
            </a:r>
            <a:endParaRPr sz="2000" b="0" i="0" u="none" strike="noStrike" cap="none" dirty="0">
              <a:solidFill>
                <a:schemeClr val="dk1"/>
              </a:solidFill>
              <a:latin typeface="Arial"/>
              <a:ea typeface="Arial"/>
              <a:cs typeface="Arial"/>
              <a:sym typeface="Arial"/>
            </a:endParaRPr>
          </a:p>
          <a:p>
            <a:pPr marL="457200" lvl="0" indent="-355600" algn="l" rtl="0">
              <a:spcBef>
                <a:spcPts val="0"/>
              </a:spcBef>
              <a:spcAft>
                <a:spcPts val="0"/>
              </a:spcAft>
              <a:buClr>
                <a:srgbClr val="FF9900"/>
              </a:buClr>
              <a:buSzPts val="2000"/>
              <a:buChar char="■"/>
            </a:pPr>
            <a:r>
              <a:rPr lang="en-US" sz="2000" dirty="0">
                <a:solidFill>
                  <a:schemeClr val="dk1"/>
                </a:solidFill>
              </a:rPr>
              <a:t>Appreciate &amp; recognize jobs well done by volunteers</a:t>
            </a:r>
            <a:endParaRPr sz="2000" dirty="0">
              <a:solidFill>
                <a:schemeClr val="dk1"/>
              </a:solidFill>
            </a:endParaRPr>
          </a:p>
          <a:p>
            <a:pPr marL="609600" marR="0" lvl="0" indent="-595312" algn="l" rtl="0">
              <a:lnSpc>
                <a:spcPct val="100000"/>
              </a:lnSpc>
              <a:spcBef>
                <a:spcPts val="400"/>
              </a:spcBef>
              <a:spcAft>
                <a:spcPts val="0"/>
              </a:spcAft>
              <a:buClr>
                <a:schemeClr val="lt1"/>
              </a:buClr>
              <a:buSzPts val="1800"/>
              <a:buFont typeface="Times New Roman"/>
              <a:buNone/>
            </a:pPr>
            <a:endParaRPr sz="1800" b="0"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 name="Google Shape;184;p10">
            <a:extLst>
              <a:ext uri="{FF2B5EF4-FFF2-40B4-BE49-F238E27FC236}">
                <a16:creationId xmlns:a16="http://schemas.microsoft.com/office/drawing/2014/main" id="{DCCA405A-4A5A-42D2-82BA-2B6FD125EB66}"/>
              </a:ext>
            </a:extLst>
          </p:cNvPr>
          <p:cNvSpPr txBox="1"/>
          <p:nvPr/>
        </p:nvSpPr>
        <p:spPr>
          <a:xfrm>
            <a:off x="2057400" y="152400"/>
            <a:ext cx="7086600" cy="598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80809"/>
                </a:solidFill>
                <a:latin typeface="Arial"/>
                <a:ea typeface="Arial"/>
                <a:cs typeface="Arial"/>
                <a:sym typeface="Arial"/>
              </a:rPr>
              <a:t> AC Roles</a:t>
            </a:r>
            <a:r>
              <a:rPr lang="en-US" sz="2200" b="1" dirty="0">
                <a:solidFill>
                  <a:srgbClr val="080809"/>
                </a:solidFill>
              </a:rPr>
              <a:t>/ </a:t>
            </a:r>
            <a:r>
              <a:rPr lang="en-US" sz="2200" b="1" i="0" u="none" strike="noStrike" cap="none" dirty="0">
                <a:solidFill>
                  <a:srgbClr val="080809"/>
                </a:solidFill>
                <a:latin typeface="Arial"/>
                <a:ea typeface="Arial"/>
                <a:cs typeface="Arial"/>
                <a:sym typeface="Arial"/>
              </a:rPr>
              <a:t>Responsibilities: AC Accounts Leader </a:t>
            </a:r>
            <a:endParaRPr sz="1400" b="0" i="0" u="none" strike="noStrike" cap="none" dirty="0">
              <a:solidFill>
                <a:srgbClr val="080809"/>
              </a:solidFill>
              <a:latin typeface="Arial"/>
              <a:ea typeface="Arial"/>
              <a:cs typeface="Arial"/>
              <a:sym typeface="Arial"/>
            </a:endParaRPr>
          </a:p>
        </p:txBody>
      </p:sp>
    </p:spTree>
    <p:extLst>
      <p:ext uri="{BB962C8B-B14F-4D97-AF65-F5344CB8AC3E}">
        <p14:creationId xmlns:p14="http://schemas.microsoft.com/office/powerpoint/2010/main" val="153028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6" name="Google Shape;193;p9">
            <a:extLst>
              <a:ext uri="{FF2B5EF4-FFF2-40B4-BE49-F238E27FC236}">
                <a16:creationId xmlns:a16="http://schemas.microsoft.com/office/drawing/2014/main" id="{B3CA0E2C-2BE8-4BC3-8E74-2200104628FF}"/>
              </a:ext>
            </a:extLst>
          </p:cNvPr>
          <p:cNvSpPr txBox="1"/>
          <p:nvPr/>
        </p:nvSpPr>
        <p:spPr>
          <a:xfrm>
            <a:off x="2171700" y="891398"/>
            <a:ext cx="6972300" cy="5614200"/>
          </a:xfrm>
          <a:prstGeom prst="rect">
            <a:avLst/>
          </a:prstGeom>
          <a:noFill/>
          <a:ln>
            <a:noFill/>
          </a:ln>
        </p:spPr>
        <p:txBody>
          <a:bodyPr spcFirstLastPara="1" wrap="square" lIns="91425" tIns="45700" rIns="91425" bIns="45700" anchor="t" anchorCtr="0">
            <a:noAutofit/>
          </a:bodyPr>
          <a:lstStyle/>
          <a:p>
            <a:pPr marL="14287" marR="0" lvl="0" indent="0" algn="l" rtl="0">
              <a:lnSpc>
                <a:spcPct val="100000"/>
              </a:lnSpc>
              <a:spcBef>
                <a:spcPts val="400"/>
              </a:spcBef>
              <a:spcAft>
                <a:spcPts val="0"/>
              </a:spcAft>
              <a:buClr>
                <a:schemeClr val="dk1"/>
              </a:buClr>
              <a:buSzPts val="1800"/>
              <a:buFont typeface="Arial"/>
              <a:buNone/>
            </a:pPr>
            <a:r>
              <a:rPr lang="en-US" sz="2000" b="0" i="0" u="sng" strike="noStrike" cap="none" dirty="0">
                <a:solidFill>
                  <a:schemeClr val="dk1"/>
                </a:solidFill>
                <a:latin typeface="Arial"/>
                <a:ea typeface="Arial"/>
                <a:cs typeface="Arial"/>
                <a:sym typeface="Arial"/>
              </a:rPr>
              <a:t>CRY AC Walk Lead </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40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Close event date, venue, core group 3 months ahead</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Close Walk event budget, plans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Enable 8 - 10 Online Fundraisers set up “My FR Page”</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dirty="0">
                <a:solidFill>
                  <a:schemeClr val="dk1"/>
                </a:solidFill>
              </a:rPr>
              <a:t>Student engagement &amp; activities at event</a:t>
            </a:r>
            <a:endParaRPr sz="2000" dirty="0">
              <a:solidFill>
                <a:schemeClr val="dk1"/>
              </a:solidFil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Event publicity - online fliers, offline fliers, tabling at local community events to get attendees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Media &amp; social media outreach</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Order CRY Walk T-shirts judiciously &amp; in time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Snack/ Beverage donations by local shops/ businesses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Event sponsorships to increase event revenues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Plan &amp; manage CRY walk event day program/ activities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Add fun activities &amp; snacks for all participants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Connect with Volunteer Manager for </a:t>
            </a:r>
            <a:r>
              <a:rPr lang="en-US" sz="2000" dirty="0">
                <a:solidFill>
                  <a:schemeClr val="dk1"/>
                </a:solidFill>
              </a:rPr>
              <a:t>webpage, insurance, fliers, social media posts &amp; t-shirts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dirty="0">
                <a:solidFill>
                  <a:schemeClr val="dk1"/>
                </a:solidFill>
              </a:rPr>
              <a:t>Connect </a:t>
            </a:r>
            <a:r>
              <a:rPr lang="en-US" sz="2000" b="0" i="0" u="none" strike="noStrike" cap="none" dirty="0">
                <a:solidFill>
                  <a:schemeClr val="dk1"/>
                </a:solidFill>
                <a:latin typeface="Arial"/>
                <a:ea typeface="Arial"/>
                <a:cs typeface="Arial"/>
                <a:sym typeface="Arial"/>
              </a:rPr>
              <a:t>CRY Accountant </a:t>
            </a:r>
            <a:r>
              <a:rPr lang="en-US" sz="2000" dirty="0">
                <a:solidFill>
                  <a:schemeClr val="dk1"/>
                </a:solidFill>
              </a:rPr>
              <a:t>for event spreadsheet</a:t>
            </a:r>
            <a:r>
              <a:rPr lang="en-US" sz="2000" b="0" i="0" u="none" strike="noStrike" cap="none" dirty="0">
                <a:solidFill>
                  <a:schemeClr val="dk1"/>
                </a:solidFill>
                <a:latin typeface="Arial"/>
                <a:ea typeface="Arial"/>
                <a:cs typeface="Arial"/>
                <a:sym typeface="Arial"/>
              </a:rPr>
              <a:t> &amp; account closing</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Share post event updates, photos, accounts </a:t>
            </a:r>
            <a:endParaRPr sz="1800" b="0" i="0" u="none" strike="noStrike" cap="none" dirty="0">
              <a:solidFill>
                <a:schemeClr val="dk1"/>
              </a:solidFill>
              <a:latin typeface="Arial"/>
              <a:ea typeface="Arial"/>
              <a:cs typeface="Arial"/>
              <a:sym typeface="Arial"/>
            </a:endParaRPr>
          </a:p>
        </p:txBody>
      </p:sp>
      <p:sp>
        <p:nvSpPr>
          <p:cNvPr id="7" name="Google Shape;192;p9">
            <a:extLst>
              <a:ext uri="{FF2B5EF4-FFF2-40B4-BE49-F238E27FC236}">
                <a16:creationId xmlns:a16="http://schemas.microsoft.com/office/drawing/2014/main" id="{2043F051-E78C-4E48-9B35-C75B47F720D3}"/>
              </a:ext>
            </a:extLst>
          </p:cNvPr>
          <p:cNvSpPr txBox="1"/>
          <p:nvPr/>
        </p:nvSpPr>
        <p:spPr>
          <a:xfrm>
            <a:off x="2057400" y="152400"/>
            <a:ext cx="7086600" cy="70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080809"/>
                </a:solidFill>
                <a:latin typeface="Arial"/>
                <a:ea typeface="Arial"/>
                <a:cs typeface="Arial"/>
                <a:sym typeface="Arial"/>
              </a:rPr>
              <a:t>AC Roles</a:t>
            </a:r>
            <a:r>
              <a:rPr lang="en-US" sz="2200" b="1" dirty="0">
                <a:solidFill>
                  <a:srgbClr val="080809"/>
                </a:solidFill>
              </a:rPr>
              <a:t>/ </a:t>
            </a:r>
            <a:r>
              <a:rPr lang="en-US" sz="2200" b="1" i="0" u="none" strike="noStrike" cap="none" dirty="0">
                <a:solidFill>
                  <a:srgbClr val="080809"/>
                </a:solidFill>
                <a:latin typeface="Arial"/>
                <a:ea typeface="Arial"/>
                <a:cs typeface="Arial"/>
                <a:sym typeface="Arial"/>
              </a:rPr>
              <a:t>Responsibilities: CRY Walk Leader</a:t>
            </a:r>
            <a:endParaRPr sz="2200" b="1" i="0" u="none" strike="noStrike" cap="none" dirty="0">
              <a:solidFill>
                <a:srgbClr val="080809"/>
              </a:solidFill>
              <a:latin typeface="Arial"/>
              <a:ea typeface="Arial"/>
              <a:cs typeface="Arial"/>
              <a:sym typeface="Arial"/>
            </a:endParaRPr>
          </a:p>
        </p:txBody>
      </p:sp>
    </p:spTree>
    <p:extLst>
      <p:ext uri="{BB962C8B-B14F-4D97-AF65-F5344CB8AC3E}">
        <p14:creationId xmlns:p14="http://schemas.microsoft.com/office/powerpoint/2010/main" val="282608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5" name="Google Shape;201;p12">
            <a:extLst>
              <a:ext uri="{FF2B5EF4-FFF2-40B4-BE49-F238E27FC236}">
                <a16:creationId xmlns:a16="http://schemas.microsoft.com/office/drawing/2014/main" id="{70A85FFE-9514-4E24-B148-E4F4C6ACB095}"/>
              </a:ext>
            </a:extLst>
          </p:cNvPr>
          <p:cNvSpPr txBox="1"/>
          <p:nvPr/>
        </p:nvSpPr>
        <p:spPr>
          <a:xfrm>
            <a:off x="2216400" y="1003434"/>
            <a:ext cx="6927600" cy="5998500"/>
          </a:xfrm>
          <a:prstGeom prst="rect">
            <a:avLst/>
          </a:prstGeom>
          <a:noFill/>
          <a:ln>
            <a:noFill/>
          </a:ln>
        </p:spPr>
        <p:txBody>
          <a:bodyPr spcFirstLastPara="1" wrap="square" lIns="91425" tIns="45700" rIns="91425" bIns="45700" anchor="t" anchorCtr="0">
            <a:noAutofit/>
          </a:bodyPr>
          <a:lstStyle/>
          <a:p>
            <a:pPr marL="609600" marR="0" lvl="0" indent="-595312" algn="l" rtl="0">
              <a:lnSpc>
                <a:spcPct val="100000"/>
              </a:lnSpc>
              <a:spcBef>
                <a:spcPts val="400"/>
              </a:spcBef>
              <a:spcAft>
                <a:spcPts val="0"/>
              </a:spcAft>
              <a:buClr>
                <a:schemeClr val="dk1"/>
              </a:buClr>
              <a:buSzPts val="1800"/>
              <a:buFont typeface="Arial"/>
              <a:buNone/>
            </a:pPr>
            <a:r>
              <a:rPr lang="en-US" sz="2000" b="0" i="0" u="sng" strike="noStrike" cap="none" dirty="0">
                <a:solidFill>
                  <a:schemeClr val="dk1"/>
                </a:solidFill>
                <a:latin typeface="Arial"/>
                <a:ea typeface="Arial"/>
                <a:cs typeface="Arial"/>
                <a:sym typeface="Arial"/>
              </a:rPr>
              <a:t>Action Center Events </a:t>
            </a:r>
            <a:r>
              <a:rPr lang="en-US" sz="2000" u="sng" dirty="0">
                <a:solidFill>
                  <a:schemeClr val="dk1"/>
                </a:solidFill>
              </a:rPr>
              <a:t>Leader </a:t>
            </a:r>
            <a:r>
              <a:rPr lang="en-US" sz="2000" b="0" i="0" u="sng" strike="noStrike" cap="none" dirty="0">
                <a:solidFill>
                  <a:schemeClr val="dk1"/>
                </a:solidFill>
                <a:latin typeface="Arial"/>
                <a:ea typeface="Arial"/>
                <a:cs typeface="Arial"/>
                <a:sym typeface="Arial"/>
              </a:rPr>
              <a:t>[Cricket/ Holi/ Dandi</a:t>
            </a:r>
            <a:r>
              <a:rPr lang="en-US" sz="2000" u="sng" dirty="0">
                <a:solidFill>
                  <a:schemeClr val="dk1"/>
                </a:solidFill>
              </a:rPr>
              <a:t>ya/ Pickleball/ Volleyball]</a:t>
            </a:r>
            <a:r>
              <a:rPr lang="en-US" sz="2000" b="0" i="0" u="sng" strike="noStrike" cap="none" dirty="0">
                <a:solidFill>
                  <a:schemeClr val="dk1"/>
                </a:solidFill>
                <a:latin typeface="Arial"/>
                <a:ea typeface="Arial"/>
                <a:cs typeface="Arial"/>
                <a:sym typeface="Arial"/>
              </a:rPr>
              <a:t>  </a:t>
            </a:r>
            <a:endParaRPr sz="2000" b="0" i="0" u="sng"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Finalize AC Event plans with AC core group.  </a:t>
            </a:r>
            <a:endParaRPr sz="16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Close event date, venue</a:t>
            </a:r>
            <a:r>
              <a:rPr lang="en-US" sz="2000" dirty="0">
                <a:solidFill>
                  <a:schemeClr val="dk1"/>
                </a:solidFill>
              </a:rPr>
              <a:t> &amp;</a:t>
            </a:r>
            <a:r>
              <a:rPr lang="en-US" sz="2000" b="0" i="0" u="none" strike="noStrike" cap="none" dirty="0">
                <a:solidFill>
                  <a:schemeClr val="dk1"/>
                </a:solidFill>
                <a:latin typeface="Arial"/>
                <a:ea typeface="Arial"/>
                <a:cs typeface="Arial"/>
                <a:sym typeface="Arial"/>
              </a:rPr>
              <a:t> co</a:t>
            </a:r>
            <a:r>
              <a:rPr lang="en-US" sz="2000" dirty="0">
                <a:solidFill>
                  <a:schemeClr val="dk1"/>
                </a:solidFill>
              </a:rPr>
              <a:t>re group responsibilities</a:t>
            </a:r>
            <a:endParaRPr sz="2000" dirty="0">
              <a:solidFill>
                <a:schemeClr val="dk1"/>
              </a:solidFill>
            </a:endParaRPr>
          </a:p>
          <a:p>
            <a:pPr marL="457200" lvl="0" indent="-355600" algn="l" rtl="0">
              <a:spcBef>
                <a:spcPts val="0"/>
              </a:spcBef>
              <a:spcAft>
                <a:spcPts val="0"/>
              </a:spcAft>
              <a:buClr>
                <a:srgbClr val="FF9900"/>
              </a:buClr>
              <a:buSzPts val="2000"/>
              <a:buChar char="■"/>
            </a:pPr>
            <a:r>
              <a:rPr lang="en-US" sz="2000" dirty="0">
                <a:solidFill>
                  <a:schemeClr val="dk1"/>
                </a:solidFill>
              </a:rPr>
              <a:t>Connect with Volunteer Manager for event guidelines, webpage, insurance, fliers, social media posts &amp; support</a:t>
            </a:r>
            <a:endParaRPr sz="2000" dirty="0">
              <a:solidFill>
                <a:schemeClr val="dk1"/>
              </a:solidFil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Set up Fundraising Pages</a:t>
            </a:r>
            <a:endParaRPr sz="16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Maximize event publicity, attendance &amp; revenues.  </a:t>
            </a:r>
            <a:endParaRPr sz="16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Media coverage and Student </a:t>
            </a:r>
            <a:r>
              <a:rPr lang="en-US" sz="2000" dirty="0">
                <a:solidFill>
                  <a:schemeClr val="dk1"/>
                </a:solidFill>
              </a:rPr>
              <a:t>engagement</a:t>
            </a:r>
            <a:r>
              <a:rPr lang="en-US" sz="20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dirty="0">
                <a:solidFill>
                  <a:schemeClr val="dk1"/>
                </a:solidFill>
              </a:rPr>
              <a:t>Secure event sponsorships from </a:t>
            </a:r>
            <a:r>
              <a:rPr lang="en-US" sz="2000" b="0" i="0" u="none" strike="noStrike" cap="none" dirty="0">
                <a:solidFill>
                  <a:schemeClr val="dk1"/>
                </a:solidFill>
                <a:latin typeface="Arial"/>
                <a:ea typeface="Arial"/>
                <a:cs typeface="Arial"/>
                <a:sym typeface="Arial"/>
              </a:rPr>
              <a:t>Corporates &amp; local businesses</a:t>
            </a:r>
            <a:endParaRPr sz="16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Help AC Accounts Lead close the event accounts – revenues and expenses.</a:t>
            </a:r>
            <a:endParaRPr sz="16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Appreciate &amp; recognize jobs </a:t>
            </a:r>
            <a:r>
              <a:rPr lang="en-US" sz="2000" dirty="0">
                <a:solidFill>
                  <a:schemeClr val="dk1"/>
                </a:solidFill>
              </a:rPr>
              <a:t>well done by volunteers.</a:t>
            </a:r>
            <a:endParaRPr sz="2000" dirty="0">
              <a:solidFill>
                <a:schemeClr val="dk1"/>
              </a:solidFill>
            </a:endParaRPr>
          </a:p>
          <a:p>
            <a:pPr marL="457200" marR="0" lvl="0" indent="-355600" algn="l" rtl="0">
              <a:lnSpc>
                <a:spcPct val="100000"/>
              </a:lnSpc>
              <a:spcBef>
                <a:spcPts val="0"/>
              </a:spcBef>
              <a:spcAft>
                <a:spcPts val="0"/>
              </a:spcAft>
              <a:buClr>
                <a:srgbClr val="FF9900"/>
              </a:buClr>
              <a:buSzPts val="2000"/>
              <a:buChar char="■"/>
            </a:pPr>
            <a:r>
              <a:rPr lang="en-US" sz="2000" dirty="0">
                <a:solidFill>
                  <a:schemeClr val="dk1"/>
                </a:solidFill>
              </a:rPr>
              <a:t>Share post event write ups and photos with Volunteer Manager</a:t>
            </a:r>
            <a:endParaRPr sz="2000" dirty="0">
              <a:solidFill>
                <a:schemeClr val="dk1"/>
              </a:solidFill>
            </a:endParaRPr>
          </a:p>
          <a:p>
            <a:pPr marL="457200" marR="0" lvl="0" indent="0" algn="l"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rgbClr val="FF3300"/>
              </a:solidFill>
              <a:latin typeface="Arial"/>
              <a:ea typeface="Arial"/>
              <a:cs typeface="Arial"/>
              <a:sym typeface="Arial"/>
            </a:endParaRPr>
          </a:p>
        </p:txBody>
      </p:sp>
      <p:sp>
        <p:nvSpPr>
          <p:cNvPr id="8" name="Google Shape;200;p12">
            <a:extLst>
              <a:ext uri="{FF2B5EF4-FFF2-40B4-BE49-F238E27FC236}">
                <a16:creationId xmlns:a16="http://schemas.microsoft.com/office/drawing/2014/main" id="{A6C3BE27-95B3-4BD0-AD7F-3A79BCE85D86}"/>
              </a:ext>
            </a:extLst>
          </p:cNvPr>
          <p:cNvSpPr txBox="1"/>
          <p:nvPr/>
        </p:nvSpPr>
        <p:spPr>
          <a:xfrm>
            <a:off x="2057400" y="198437"/>
            <a:ext cx="7086600" cy="6582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200"/>
              <a:buFont typeface="Arial"/>
              <a:buNone/>
            </a:pPr>
            <a:r>
              <a:rPr lang="en-US" sz="2200" b="1" dirty="0">
                <a:solidFill>
                  <a:srgbClr val="080809"/>
                </a:solidFill>
              </a:rPr>
              <a:t>AC Roles/ Responsibilities: Other Events Leader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9825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6" name="Google Shape;209;p11">
            <a:extLst>
              <a:ext uri="{FF2B5EF4-FFF2-40B4-BE49-F238E27FC236}">
                <a16:creationId xmlns:a16="http://schemas.microsoft.com/office/drawing/2014/main" id="{DF615877-7325-4034-9422-8E932925BDF7}"/>
              </a:ext>
            </a:extLst>
          </p:cNvPr>
          <p:cNvSpPr txBox="1"/>
          <p:nvPr/>
        </p:nvSpPr>
        <p:spPr>
          <a:xfrm>
            <a:off x="2223875" y="1087650"/>
            <a:ext cx="6767700" cy="5501400"/>
          </a:xfrm>
          <a:prstGeom prst="rect">
            <a:avLst/>
          </a:prstGeom>
          <a:noFill/>
          <a:ln>
            <a:noFill/>
          </a:ln>
        </p:spPr>
        <p:txBody>
          <a:bodyPr spcFirstLastPara="1" wrap="square" lIns="91425" tIns="45700" rIns="91425" bIns="45700" anchor="t" anchorCtr="0">
            <a:noAutofit/>
          </a:bodyPr>
          <a:lstStyle/>
          <a:p>
            <a:pPr marL="609600" marR="0" lvl="0" indent="-595312" algn="l" rtl="0">
              <a:lnSpc>
                <a:spcPct val="100000"/>
              </a:lnSpc>
              <a:spcBef>
                <a:spcPts val="400"/>
              </a:spcBef>
              <a:spcAft>
                <a:spcPts val="0"/>
              </a:spcAft>
              <a:buClr>
                <a:schemeClr val="dk1"/>
              </a:buClr>
              <a:buSzPts val="1800"/>
              <a:buFont typeface="Arial"/>
              <a:buNone/>
            </a:pPr>
            <a:r>
              <a:rPr lang="en-US" sz="2000" b="0" i="0" u="none" strike="noStrike" cap="none" dirty="0">
                <a:solidFill>
                  <a:schemeClr val="dk1"/>
                </a:solidFill>
                <a:latin typeface="Arial"/>
                <a:ea typeface="Arial"/>
                <a:cs typeface="Arial"/>
                <a:sym typeface="Arial"/>
              </a:rPr>
              <a:t>S</a:t>
            </a:r>
            <a:r>
              <a:rPr lang="en-US" sz="2000" b="0" i="0" u="sng" strike="noStrike" cap="none" dirty="0">
                <a:solidFill>
                  <a:schemeClr val="dk1"/>
                </a:solidFill>
                <a:latin typeface="Arial"/>
                <a:ea typeface="Arial"/>
                <a:cs typeface="Arial"/>
                <a:sym typeface="Arial"/>
              </a:rPr>
              <a:t>tudent Leader [Should be a Student]</a:t>
            </a:r>
            <a:endParaRPr sz="1600" b="0" i="0" u="none" strike="noStrike" cap="none" dirty="0">
              <a:solidFill>
                <a:schemeClr val="dk1"/>
              </a:solidFill>
              <a:latin typeface="Arial"/>
              <a:ea typeface="Arial"/>
              <a:cs typeface="Arial"/>
              <a:sym typeface="Arial"/>
            </a:endParaRPr>
          </a:p>
          <a:p>
            <a:pPr marL="457200" indent="-355600">
              <a:buClr>
                <a:srgbClr val="FF9900"/>
              </a:buClr>
              <a:buSzPts val="2000"/>
              <a:buFont typeface="Arial"/>
              <a:buChar char="■"/>
            </a:pPr>
            <a:r>
              <a:rPr lang="en-US" sz="2000" dirty="0">
                <a:solidFill>
                  <a:schemeClr val="dk1"/>
                </a:solidFill>
              </a:rPr>
              <a:t>Student Leader from Universities, Colleges, High Schools</a:t>
            </a:r>
            <a:endParaRPr sz="2000" dirty="0">
              <a:solidFill>
                <a:schemeClr val="dk1"/>
              </a:solidFill>
            </a:endParaRPr>
          </a:p>
          <a:p>
            <a:pPr marL="457200" indent="-355600">
              <a:buClr>
                <a:srgbClr val="FF9900"/>
              </a:buClr>
              <a:buSzPts val="2000"/>
              <a:buFont typeface="Arial"/>
              <a:buChar char="■"/>
            </a:pPr>
            <a:r>
              <a:rPr lang="en-US" sz="2000" dirty="0">
                <a:solidFill>
                  <a:schemeClr val="dk1"/>
                </a:solidFill>
              </a:rPr>
              <a:t>Form &amp; strengthen Student Group within the AC</a:t>
            </a:r>
            <a:endParaRPr sz="2000" dirty="0">
              <a:solidFill>
                <a:schemeClr val="dk1"/>
              </a:solidFill>
            </a:endParaRPr>
          </a:p>
          <a:p>
            <a:pPr marL="457200" indent="-355600">
              <a:buClr>
                <a:srgbClr val="FF9900"/>
              </a:buClr>
              <a:buSzPts val="2000"/>
              <a:buFont typeface="Arial"/>
              <a:buChar char="■"/>
            </a:pPr>
            <a:r>
              <a:rPr lang="en-US" sz="2000" dirty="0">
                <a:solidFill>
                  <a:schemeClr val="dk1"/>
                </a:solidFill>
              </a:rPr>
              <a:t>Keep the Student Group motivated through event invites and allocation of responsibilities</a:t>
            </a:r>
            <a:endParaRPr sz="2000" dirty="0">
              <a:solidFill>
                <a:schemeClr val="dk1"/>
              </a:solidFill>
            </a:endParaRPr>
          </a:p>
          <a:p>
            <a:pPr marL="457200" indent="-355600">
              <a:buClr>
                <a:srgbClr val="FF9900"/>
              </a:buClr>
              <a:buSzPts val="2000"/>
              <a:buFont typeface="Arial"/>
              <a:buChar char="■"/>
            </a:pPr>
            <a:r>
              <a:rPr lang="en-US" sz="2000" dirty="0">
                <a:solidFill>
                  <a:schemeClr val="dk1"/>
                </a:solidFill>
              </a:rPr>
              <a:t>Help students set up Online Fundraising pages with a target of $500 - $1,000 </a:t>
            </a:r>
            <a:endParaRPr sz="2000" dirty="0">
              <a:solidFill>
                <a:schemeClr val="dk1"/>
              </a:solidFill>
            </a:endParaRPr>
          </a:p>
          <a:p>
            <a:pPr marL="457200" indent="-355600">
              <a:buClr>
                <a:srgbClr val="FF9900"/>
              </a:buClr>
              <a:buSzPts val="2000"/>
              <a:buFont typeface="Arial"/>
              <a:buChar char="■"/>
            </a:pPr>
            <a:r>
              <a:rPr lang="en-US" sz="2000" dirty="0">
                <a:solidFill>
                  <a:schemeClr val="dk1"/>
                </a:solidFill>
              </a:rPr>
              <a:t>Help increase student attendance for events by bringing 5-10 friends/ contacts to attend the event</a:t>
            </a:r>
            <a:endParaRPr sz="2000" dirty="0">
              <a:solidFill>
                <a:schemeClr val="dk1"/>
              </a:solidFill>
            </a:endParaRPr>
          </a:p>
          <a:p>
            <a:pPr marL="457200" indent="-355600">
              <a:buClr>
                <a:srgbClr val="FF9900"/>
              </a:buClr>
              <a:buSzPts val="2000"/>
              <a:buFont typeface="Arial"/>
              <a:buChar char="■"/>
            </a:pPr>
            <a:r>
              <a:rPr lang="en-US" sz="2000" dirty="0">
                <a:solidFill>
                  <a:schemeClr val="dk1"/>
                </a:solidFill>
              </a:rPr>
              <a:t>Organize student activities &amp; games at events</a:t>
            </a:r>
            <a:endParaRPr sz="2000" dirty="0">
              <a:solidFill>
                <a:schemeClr val="dk1"/>
              </a:solidFill>
            </a:endParaRPr>
          </a:p>
        </p:txBody>
      </p:sp>
      <p:sp>
        <p:nvSpPr>
          <p:cNvPr id="7" name="Google Shape;208;p11">
            <a:extLst>
              <a:ext uri="{FF2B5EF4-FFF2-40B4-BE49-F238E27FC236}">
                <a16:creationId xmlns:a16="http://schemas.microsoft.com/office/drawing/2014/main" id="{18658C4C-7277-4166-8D76-21206DEA4BBF}"/>
              </a:ext>
            </a:extLst>
          </p:cNvPr>
          <p:cNvSpPr txBox="1"/>
          <p:nvPr/>
        </p:nvSpPr>
        <p:spPr>
          <a:xfrm>
            <a:off x="2019300" y="160325"/>
            <a:ext cx="70866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        </a:t>
            </a:r>
            <a:r>
              <a:rPr lang="en-US" sz="2200" b="1" dirty="0"/>
              <a:t>AC Roles/ Responsibilities: Student Leader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49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8" name="Google Shape;216;p19">
            <a:extLst>
              <a:ext uri="{FF2B5EF4-FFF2-40B4-BE49-F238E27FC236}">
                <a16:creationId xmlns:a16="http://schemas.microsoft.com/office/drawing/2014/main" id="{02AECAF7-9E63-430B-968D-17446CC7042E}"/>
              </a:ext>
            </a:extLst>
          </p:cNvPr>
          <p:cNvSpPr txBox="1"/>
          <p:nvPr/>
        </p:nvSpPr>
        <p:spPr>
          <a:xfrm>
            <a:off x="2310062" y="838200"/>
            <a:ext cx="6753228" cy="61168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900" b="1" i="0" u="none" strike="noStrike" cap="none" dirty="0">
                <a:solidFill>
                  <a:schemeClr val="dk1"/>
                </a:solidFill>
                <a:latin typeface="Arial"/>
                <a:ea typeface="Arial"/>
                <a:cs typeface="Arial"/>
                <a:sym typeface="Arial"/>
              </a:rPr>
              <a:t>CRY America’s Vision:</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900" b="0" i="0" u="none" strike="noStrike" cap="none" dirty="0">
                <a:solidFill>
                  <a:schemeClr val="dk1"/>
                </a:solidFill>
                <a:latin typeface="Arial"/>
                <a:ea typeface="Arial"/>
                <a:cs typeface="Arial"/>
                <a:sym typeface="Arial"/>
              </a:rPr>
              <a:t>A happy, healthy and creative child whose rights are protected and honored in a society that is built on respect, dignity and justice for all.</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900" b="0" i="0" u="none" strike="noStrike" cap="none" dirty="0">
                <a:solidFill>
                  <a:schemeClr val="dk1"/>
                </a:solidFill>
                <a:latin typeface="Arial"/>
                <a:ea typeface="Arial"/>
                <a:cs typeface="Arial"/>
                <a:sym typeface="Arial"/>
              </a:rPr>
              <a:t> </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900" b="1" i="0" u="none" strike="noStrike" cap="none" dirty="0">
                <a:solidFill>
                  <a:schemeClr val="dk1"/>
                </a:solidFill>
                <a:latin typeface="Arial"/>
                <a:ea typeface="Arial"/>
                <a:cs typeface="Arial"/>
                <a:sym typeface="Arial"/>
              </a:rPr>
              <a:t>CRY America’s Mission:</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900" b="0" i="0" u="none" strike="noStrike" cap="none" dirty="0">
                <a:solidFill>
                  <a:schemeClr val="dk1"/>
                </a:solidFill>
                <a:latin typeface="Arial"/>
                <a:ea typeface="Arial"/>
                <a:cs typeface="Arial"/>
                <a:sym typeface="Arial"/>
              </a:rPr>
              <a:t>To enable people to take responsibility for the situation of underprivileged children, especially Indian, and so motivate them to seek resolution through individual and collective action thereby enabling children to realize their full potential, and people to discover their potential for action and change.</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Times New Roman"/>
              <a:buNone/>
            </a:pPr>
            <a:endParaRPr sz="19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900" b="1" i="0" u="none" strike="noStrike" cap="none" dirty="0">
                <a:solidFill>
                  <a:schemeClr val="dk1"/>
                </a:solidFill>
                <a:latin typeface="Arial"/>
                <a:ea typeface="Arial"/>
                <a:cs typeface="Arial"/>
                <a:sym typeface="Arial"/>
              </a:rPr>
              <a:t>CRY America’s Values</a:t>
            </a:r>
            <a:endParaRPr sz="1900" b="0" i="0" u="none" strike="noStrike" cap="none" dirty="0">
              <a:solidFill>
                <a:srgbClr val="000000"/>
              </a:solidFill>
              <a:latin typeface="Arial"/>
              <a:ea typeface="Arial"/>
              <a:cs typeface="Arial"/>
              <a:sym typeface="Arial"/>
            </a:endParaRPr>
          </a:p>
          <a:p>
            <a:pPr marL="366712" marR="0" lvl="1" indent="-114300" algn="l" rtl="0">
              <a:lnSpc>
                <a:spcPct val="100000"/>
              </a:lnSpc>
              <a:spcBef>
                <a:spcPts val="0"/>
              </a:spcBef>
              <a:spcAft>
                <a:spcPts val="0"/>
              </a:spcAft>
              <a:buClr>
                <a:srgbClr val="000000"/>
              </a:buClr>
              <a:buSzPts val="1800"/>
              <a:buFont typeface="Noto Sans Symbols"/>
              <a:buChar char="✔"/>
            </a:pPr>
            <a:r>
              <a:rPr lang="en-US" sz="1900" b="0" i="0" u="none" strike="noStrike" cap="none" dirty="0">
                <a:solidFill>
                  <a:schemeClr val="dk1"/>
                </a:solidFill>
                <a:latin typeface="Arial"/>
                <a:ea typeface="Arial"/>
                <a:cs typeface="Arial"/>
                <a:sym typeface="Arial"/>
              </a:rPr>
              <a:t> respect for human dignity </a:t>
            </a:r>
            <a:endParaRPr sz="1900" b="0" i="0" u="none" strike="noStrike" cap="none" dirty="0">
              <a:solidFill>
                <a:srgbClr val="000000"/>
              </a:solidFill>
              <a:latin typeface="Arial"/>
              <a:ea typeface="Arial"/>
              <a:cs typeface="Arial"/>
              <a:sym typeface="Arial"/>
            </a:endParaRPr>
          </a:p>
          <a:p>
            <a:pPr marL="366712" marR="0" lvl="1" indent="-114300" algn="l" rtl="0">
              <a:lnSpc>
                <a:spcPct val="100000"/>
              </a:lnSpc>
              <a:spcBef>
                <a:spcPts val="0"/>
              </a:spcBef>
              <a:spcAft>
                <a:spcPts val="0"/>
              </a:spcAft>
              <a:buClr>
                <a:srgbClr val="000000"/>
              </a:buClr>
              <a:buSzPts val="1800"/>
              <a:buFont typeface="Noto Sans Symbols"/>
              <a:buChar char="✔"/>
            </a:pPr>
            <a:r>
              <a:rPr lang="en-US" sz="1900" b="0" i="0" u="none" strike="noStrike" cap="none" dirty="0">
                <a:solidFill>
                  <a:schemeClr val="dk1"/>
                </a:solidFill>
                <a:latin typeface="Arial"/>
                <a:ea typeface="Arial"/>
                <a:cs typeface="Arial"/>
                <a:sym typeface="Arial"/>
              </a:rPr>
              <a:t> collective action </a:t>
            </a:r>
            <a:endParaRPr sz="1900" b="0" i="0" u="none" strike="noStrike" cap="none" dirty="0">
              <a:solidFill>
                <a:srgbClr val="000000"/>
              </a:solidFill>
              <a:latin typeface="Arial"/>
              <a:ea typeface="Arial"/>
              <a:cs typeface="Arial"/>
              <a:sym typeface="Arial"/>
            </a:endParaRPr>
          </a:p>
          <a:p>
            <a:pPr marL="366712" marR="0" lvl="1" indent="-114300" algn="l" rtl="0">
              <a:lnSpc>
                <a:spcPct val="100000"/>
              </a:lnSpc>
              <a:spcBef>
                <a:spcPts val="0"/>
              </a:spcBef>
              <a:spcAft>
                <a:spcPts val="0"/>
              </a:spcAft>
              <a:buClr>
                <a:srgbClr val="000000"/>
              </a:buClr>
              <a:buSzPts val="1800"/>
              <a:buFont typeface="Noto Sans Symbols"/>
              <a:buChar char="✔"/>
            </a:pPr>
            <a:r>
              <a:rPr lang="en-US" sz="1900" b="0" i="0" u="none" strike="noStrike" cap="none" dirty="0">
                <a:solidFill>
                  <a:schemeClr val="dk1"/>
                </a:solidFill>
                <a:latin typeface="Arial"/>
                <a:ea typeface="Arial"/>
                <a:cs typeface="Arial"/>
                <a:sym typeface="Arial"/>
              </a:rPr>
              <a:t> inclusiveness </a:t>
            </a:r>
            <a:endParaRPr sz="1900" b="0" i="0" u="none" strike="noStrike" cap="none" dirty="0">
              <a:solidFill>
                <a:srgbClr val="000000"/>
              </a:solidFill>
              <a:latin typeface="Arial"/>
              <a:ea typeface="Arial"/>
              <a:cs typeface="Arial"/>
              <a:sym typeface="Arial"/>
            </a:endParaRPr>
          </a:p>
          <a:p>
            <a:pPr marL="366712" marR="0" lvl="1" indent="-114300" algn="l" rtl="0">
              <a:lnSpc>
                <a:spcPct val="100000"/>
              </a:lnSpc>
              <a:spcBef>
                <a:spcPts val="0"/>
              </a:spcBef>
              <a:spcAft>
                <a:spcPts val="0"/>
              </a:spcAft>
              <a:buClr>
                <a:srgbClr val="000000"/>
              </a:buClr>
              <a:buSzPts val="1800"/>
              <a:buFont typeface="Noto Sans Symbols"/>
              <a:buChar char="✔"/>
            </a:pPr>
            <a:r>
              <a:rPr lang="en-US" sz="1900" b="0" i="0" u="none" strike="noStrike" cap="none" dirty="0">
                <a:solidFill>
                  <a:schemeClr val="dk1"/>
                </a:solidFill>
                <a:latin typeface="Arial"/>
                <a:ea typeface="Arial"/>
                <a:cs typeface="Arial"/>
                <a:sym typeface="Arial"/>
              </a:rPr>
              <a:t> transparency </a:t>
            </a:r>
            <a:endParaRPr sz="1900" b="0" i="0" u="none" strike="noStrike" cap="none" dirty="0">
              <a:solidFill>
                <a:srgbClr val="000000"/>
              </a:solidFill>
              <a:latin typeface="Arial"/>
              <a:ea typeface="Arial"/>
              <a:cs typeface="Arial"/>
              <a:sym typeface="Arial"/>
            </a:endParaRPr>
          </a:p>
          <a:p>
            <a:pPr marL="366712" marR="0" lvl="1" indent="-114300" algn="l" rtl="0">
              <a:lnSpc>
                <a:spcPct val="100000"/>
              </a:lnSpc>
              <a:spcBef>
                <a:spcPts val="0"/>
              </a:spcBef>
              <a:spcAft>
                <a:spcPts val="0"/>
              </a:spcAft>
              <a:buClr>
                <a:srgbClr val="000000"/>
              </a:buClr>
              <a:buSzPts val="1800"/>
              <a:buFont typeface="Noto Sans Symbols"/>
              <a:buChar char="✔"/>
            </a:pPr>
            <a:r>
              <a:rPr lang="en-US" sz="1900" b="0" i="0" u="none" strike="noStrike" cap="none" dirty="0">
                <a:solidFill>
                  <a:schemeClr val="dk1"/>
                </a:solidFill>
                <a:latin typeface="Arial"/>
                <a:ea typeface="Arial"/>
                <a:cs typeface="Arial"/>
                <a:sym typeface="Arial"/>
              </a:rPr>
              <a:t> accountability </a:t>
            </a:r>
            <a:endParaRPr sz="1900" b="0" i="0" u="none" strike="noStrike" cap="none" dirty="0">
              <a:solidFill>
                <a:srgbClr val="000000"/>
              </a:solidFill>
              <a:latin typeface="Arial"/>
              <a:ea typeface="Arial"/>
              <a:cs typeface="Arial"/>
              <a:sym typeface="Arial"/>
            </a:endParaRPr>
          </a:p>
          <a:p>
            <a:pPr marL="366712" marR="0" lvl="1" indent="-114300" algn="l" rtl="0">
              <a:lnSpc>
                <a:spcPct val="100000"/>
              </a:lnSpc>
              <a:spcBef>
                <a:spcPts val="0"/>
              </a:spcBef>
              <a:spcAft>
                <a:spcPts val="0"/>
              </a:spcAft>
              <a:buClr>
                <a:srgbClr val="000000"/>
              </a:buClr>
              <a:buSzPts val="1800"/>
              <a:buFont typeface="Noto Sans Symbols"/>
              <a:buChar char="✔"/>
            </a:pPr>
            <a:r>
              <a:rPr lang="en-US" sz="1900" b="0" i="0" u="none" strike="noStrike" cap="none" dirty="0">
                <a:solidFill>
                  <a:schemeClr val="dk1"/>
                </a:solidFill>
                <a:latin typeface="Arial"/>
                <a:ea typeface="Arial"/>
                <a:cs typeface="Arial"/>
                <a:sym typeface="Arial"/>
              </a:rPr>
              <a:t> non violence </a:t>
            </a:r>
            <a:endParaRPr sz="1900" b="0" i="0" u="none" strike="noStrike" cap="none" dirty="0">
              <a:solidFill>
                <a:srgbClr val="000000"/>
              </a:solidFill>
              <a:latin typeface="Arial"/>
              <a:ea typeface="Arial"/>
              <a:cs typeface="Arial"/>
              <a:sym typeface="Arial"/>
            </a:endParaRPr>
          </a:p>
          <a:p>
            <a:pPr marL="366712" marR="0" lvl="1" indent="-114300" algn="l" rtl="0">
              <a:lnSpc>
                <a:spcPct val="100000"/>
              </a:lnSpc>
              <a:spcBef>
                <a:spcPts val="0"/>
              </a:spcBef>
              <a:spcAft>
                <a:spcPts val="0"/>
              </a:spcAft>
              <a:buClr>
                <a:srgbClr val="000000"/>
              </a:buClr>
              <a:buSzPts val="1800"/>
              <a:buFont typeface="Noto Sans Symbols"/>
              <a:buChar char="✔"/>
            </a:pPr>
            <a:r>
              <a:rPr lang="en-US" sz="1900" b="0" i="0" u="none" strike="noStrike" cap="none" dirty="0">
                <a:solidFill>
                  <a:schemeClr val="dk1"/>
                </a:solidFill>
                <a:latin typeface="Arial"/>
                <a:ea typeface="Arial"/>
                <a:cs typeface="Arial"/>
                <a:sym typeface="Arial"/>
              </a:rPr>
              <a:t> secularism </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900" b="0" i="0" u="none" strike="noStrike" cap="none" dirty="0">
              <a:solidFill>
                <a:schemeClr val="dk1"/>
              </a:solidFill>
              <a:latin typeface="Arial"/>
              <a:ea typeface="Arial"/>
              <a:cs typeface="Arial"/>
              <a:sym typeface="Arial"/>
            </a:endParaRPr>
          </a:p>
        </p:txBody>
      </p:sp>
      <p:sp>
        <p:nvSpPr>
          <p:cNvPr id="9" name="Google Shape;217;p19">
            <a:extLst>
              <a:ext uri="{FF2B5EF4-FFF2-40B4-BE49-F238E27FC236}">
                <a16:creationId xmlns:a16="http://schemas.microsoft.com/office/drawing/2014/main" id="{91BA40AD-E60B-4247-B5D6-D8C6BC31D807}"/>
              </a:ext>
            </a:extLst>
          </p:cNvPr>
          <p:cNvSpPr txBox="1"/>
          <p:nvPr/>
        </p:nvSpPr>
        <p:spPr>
          <a:xfrm>
            <a:off x="2133600" y="152400"/>
            <a:ext cx="70104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CRY America’s Vision, Mission &amp; Values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043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5" name="Google Shape;224;g3c24e943ccd_0_0">
            <a:extLst>
              <a:ext uri="{FF2B5EF4-FFF2-40B4-BE49-F238E27FC236}">
                <a16:creationId xmlns:a16="http://schemas.microsoft.com/office/drawing/2014/main" id="{9319E1D7-9C1C-4B1C-8D19-18BD3CB3120E}"/>
              </a:ext>
            </a:extLst>
          </p:cNvPr>
          <p:cNvSpPr txBox="1"/>
          <p:nvPr/>
        </p:nvSpPr>
        <p:spPr>
          <a:xfrm>
            <a:off x="2383275" y="347425"/>
            <a:ext cx="6728100" cy="687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3300"/>
              </a:buClr>
              <a:buSzPts val="2200"/>
              <a:buFont typeface="Verdana"/>
              <a:buNone/>
            </a:pPr>
            <a:r>
              <a:rPr lang="en-US" sz="2000" b="1" i="0" u="none" strike="noStrike" cap="none" dirty="0">
                <a:solidFill>
                  <a:srgbClr val="FF3300"/>
                </a:solidFill>
                <a:latin typeface="Roboto Serif"/>
                <a:ea typeface="Roboto Serif"/>
                <a:cs typeface="Roboto Serif"/>
                <a:sym typeface="Roboto Serif"/>
              </a:rPr>
              <a:t> </a:t>
            </a:r>
            <a:r>
              <a:rPr lang="en-US" sz="2000" b="1" i="0" u="none" strike="noStrike" cap="none" dirty="0">
                <a:solidFill>
                  <a:schemeClr val="dk1"/>
                </a:solidFill>
                <a:latin typeface="Roboto Serif"/>
                <a:ea typeface="Roboto Serif"/>
                <a:cs typeface="Roboto Serif"/>
                <a:sym typeface="Roboto Serif"/>
              </a:rPr>
              <a:t>As Quoted by CRY America Volunteer Leaders</a:t>
            </a:r>
            <a:endParaRPr sz="2000" b="1" i="0" u="none" strike="noStrike" cap="none" dirty="0">
              <a:solidFill>
                <a:srgbClr val="000000"/>
              </a:solidFill>
              <a:latin typeface="Roboto Serif"/>
              <a:ea typeface="Roboto Serif"/>
              <a:cs typeface="Roboto Serif"/>
              <a:sym typeface="Roboto Serif"/>
            </a:endParaRPr>
          </a:p>
        </p:txBody>
      </p:sp>
      <p:sp>
        <p:nvSpPr>
          <p:cNvPr id="6" name="Google Shape;225;g3c24e943ccd_0_0">
            <a:extLst>
              <a:ext uri="{FF2B5EF4-FFF2-40B4-BE49-F238E27FC236}">
                <a16:creationId xmlns:a16="http://schemas.microsoft.com/office/drawing/2014/main" id="{A0F1825B-B68E-4100-8A41-20D9D92F9137}"/>
              </a:ext>
            </a:extLst>
          </p:cNvPr>
          <p:cNvSpPr/>
          <p:nvPr/>
        </p:nvSpPr>
        <p:spPr>
          <a:xfrm>
            <a:off x="2287021" y="1035325"/>
            <a:ext cx="6529719" cy="2156126"/>
          </a:xfrm>
          <a:prstGeom prst="rect">
            <a:avLst/>
          </a:prstGeom>
          <a:noFill/>
          <a:ln w="38100" cap="flat" cmpd="sng">
            <a:solidFill>
              <a:srgbClr val="FFD8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800" dirty="0">
                <a:solidFill>
                  <a:srgbClr val="080809"/>
                </a:solidFill>
                <a:highlight>
                  <a:srgbClr val="FFFFFF"/>
                </a:highlight>
              </a:rPr>
              <a:t>I strongly believe in CRY America's model of bringing sustainable change in children's lives because a change is real only if it lasts. CRY works with the entire community in which children are growing up and hence is able to address the root causes of deprivation, not just the symptoms.”</a:t>
            </a:r>
            <a:endParaRPr sz="1800" dirty="0">
              <a:solidFill>
                <a:schemeClr val="dk1"/>
              </a:solidFill>
              <a:latin typeface="Calibri"/>
              <a:ea typeface="Calibri"/>
              <a:cs typeface="Calibri"/>
              <a:sym typeface="Calibri"/>
            </a:endParaRPr>
          </a:p>
          <a:p>
            <a:pPr marL="0" lvl="0" indent="0" algn="ctr" rtl="0">
              <a:lnSpc>
                <a:spcPct val="50000"/>
              </a:lnSpc>
              <a:spcBef>
                <a:spcPts val="1000"/>
              </a:spcBef>
              <a:spcAft>
                <a:spcPts val="0"/>
              </a:spcAft>
              <a:buClr>
                <a:srgbClr val="000000"/>
              </a:buClr>
              <a:buSzPts val="1600"/>
              <a:buFont typeface="Arial"/>
              <a:buNone/>
            </a:pPr>
            <a:endParaRPr lang="en-IN" sz="1800" dirty="0">
              <a:solidFill>
                <a:schemeClr val="dk1"/>
              </a:solidFill>
              <a:latin typeface="Calibri"/>
              <a:ea typeface="Calibri"/>
              <a:cs typeface="Calibri"/>
              <a:sym typeface="Calibri"/>
            </a:endParaRPr>
          </a:p>
          <a:p>
            <a:pPr marL="457200" lvl="0" indent="-330200" algn="l" rtl="0">
              <a:lnSpc>
                <a:spcPct val="115000"/>
              </a:lnSpc>
              <a:spcBef>
                <a:spcPts val="0"/>
              </a:spcBef>
              <a:spcAft>
                <a:spcPts val="1000"/>
              </a:spcAft>
              <a:buClr>
                <a:schemeClr val="dk1"/>
              </a:buClr>
              <a:buSzPts val="1600"/>
              <a:buFont typeface="Calibri"/>
              <a:buChar char="-"/>
            </a:pPr>
            <a:r>
              <a:rPr lang="en-US" sz="1800" b="1" dirty="0">
                <a:solidFill>
                  <a:schemeClr val="dk1"/>
                </a:solidFill>
              </a:rPr>
              <a:t>Dr. Apoorv Agarwal</a:t>
            </a:r>
            <a:endParaRPr sz="1800" b="1" dirty="0">
              <a:solidFill>
                <a:schemeClr val="dk1"/>
              </a:solidFill>
              <a:latin typeface="Calibri"/>
              <a:ea typeface="Calibri"/>
              <a:cs typeface="Calibri"/>
              <a:sym typeface="Calibri"/>
            </a:endParaRPr>
          </a:p>
        </p:txBody>
      </p:sp>
      <p:sp>
        <p:nvSpPr>
          <p:cNvPr id="7" name="Google Shape;226;g3c24e943ccd_0_0">
            <a:extLst>
              <a:ext uri="{FF2B5EF4-FFF2-40B4-BE49-F238E27FC236}">
                <a16:creationId xmlns:a16="http://schemas.microsoft.com/office/drawing/2014/main" id="{F456AE24-2F49-414C-98A3-63D7EBE46234}"/>
              </a:ext>
            </a:extLst>
          </p:cNvPr>
          <p:cNvSpPr/>
          <p:nvPr/>
        </p:nvSpPr>
        <p:spPr>
          <a:xfrm>
            <a:off x="2287022" y="3429000"/>
            <a:ext cx="6529718" cy="3231683"/>
          </a:xfrm>
          <a:prstGeom prst="rect">
            <a:avLst/>
          </a:prstGeom>
          <a:noFill/>
          <a:ln w="38100" cap="flat" cmpd="sng">
            <a:solidFill>
              <a:srgbClr val="FFD8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1000"/>
              </a:spcBef>
              <a:spcAft>
                <a:spcPts val="0"/>
              </a:spcAft>
              <a:buNone/>
            </a:pPr>
            <a:r>
              <a:rPr lang="en-US" sz="1800" dirty="0">
                <a:solidFill>
                  <a:srgbClr val="080809"/>
                </a:solidFill>
                <a:highlight>
                  <a:srgbClr val="FFFFFF"/>
                </a:highlight>
              </a:rPr>
              <a:t>Volunteering with CRY has been a powerful way to build awareness and connection within the local community while supporting change at the grassroots level. By planning and leading events, we’ve not only raised critical funds but also created spaces for people to engage with the cause and feel part of something bigger. These events spark meaningful conversations, foster empathy, and mobilize support—making a direct impact in our immediate community and enabling long-term change for children in underserved areas.</a:t>
            </a:r>
            <a:endParaRPr sz="1800" dirty="0">
              <a:solidFill>
                <a:srgbClr val="080809"/>
              </a:solidFill>
              <a:highlight>
                <a:srgbClr val="FFFFFF"/>
              </a:highlight>
            </a:endParaRPr>
          </a:p>
          <a:p>
            <a:pPr marL="457200" lvl="0" indent="0" algn="l" rtl="0">
              <a:lnSpc>
                <a:spcPct val="50000"/>
              </a:lnSpc>
              <a:spcBef>
                <a:spcPts val="0"/>
              </a:spcBef>
              <a:spcAft>
                <a:spcPts val="0"/>
              </a:spcAft>
              <a:buNone/>
            </a:pPr>
            <a:endParaRPr sz="1800" dirty="0">
              <a:solidFill>
                <a:schemeClr val="dk2"/>
              </a:solidFill>
            </a:endParaRPr>
          </a:p>
          <a:p>
            <a:pPr marL="457200" lvl="0" indent="-330200" algn="l" rtl="0">
              <a:spcBef>
                <a:spcPts val="0"/>
              </a:spcBef>
              <a:spcAft>
                <a:spcPts val="0"/>
              </a:spcAft>
              <a:buClr>
                <a:schemeClr val="dk1"/>
              </a:buClr>
              <a:buSzPts val="1600"/>
              <a:buFont typeface="Calibri"/>
              <a:buChar char="-"/>
            </a:pPr>
            <a:r>
              <a:rPr lang="en-US" sz="1800" b="1" dirty="0">
                <a:solidFill>
                  <a:schemeClr val="dk1"/>
                </a:solidFill>
              </a:rPr>
              <a:t>Palak Gosalia, San Diego Action Center Leader</a:t>
            </a:r>
            <a:endParaRPr sz="1800" dirty="0">
              <a:solidFill>
                <a:srgbClr val="080809"/>
              </a:solidFill>
              <a:highlight>
                <a:srgbClr val="FFFFFF"/>
              </a:highlight>
            </a:endParaRPr>
          </a:p>
        </p:txBody>
      </p:sp>
    </p:spTree>
    <p:extLst>
      <p:ext uri="{BB962C8B-B14F-4D97-AF65-F5344CB8AC3E}">
        <p14:creationId xmlns:p14="http://schemas.microsoft.com/office/powerpoint/2010/main" val="397257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1" name="Google Shape;81;p1"/>
          <p:cNvSpPr txBox="1"/>
          <p:nvPr/>
        </p:nvSpPr>
        <p:spPr>
          <a:xfrm>
            <a:off x="1643514" y="110691"/>
            <a:ext cx="5181600" cy="13716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333CC"/>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7" name="TextBox 6">
            <a:extLst>
              <a:ext uri="{FF2B5EF4-FFF2-40B4-BE49-F238E27FC236}">
                <a16:creationId xmlns:a16="http://schemas.microsoft.com/office/drawing/2014/main" id="{82EE5558-A55C-41B8-8AAB-D35640CEAEAF}"/>
              </a:ext>
            </a:extLst>
          </p:cNvPr>
          <p:cNvSpPr txBox="1"/>
          <p:nvPr/>
        </p:nvSpPr>
        <p:spPr>
          <a:xfrm>
            <a:off x="2293219" y="965220"/>
            <a:ext cx="6324599" cy="6299160"/>
          </a:xfrm>
          <a:prstGeom prst="rect">
            <a:avLst/>
          </a:prstGeom>
          <a:noFill/>
        </p:spPr>
        <p:txBody>
          <a:bodyPr wrap="square">
            <a:spAutoFit/>
          </a:bodyPr>
          <a:lstStyle/>
          <a:p>
            <a:pPr marL="595312" marR="0" lvl="0" indent="-595312" algn="l" rtl="0">
              <a:lnSpc>
                <a:spcPct val="90000"/>
              </a:lnSpc>
              <a:spcBef>
                <a:spcPts val="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Volunteers form the core of CRY America. Together, they form Volunteer  Chapters called Action Centers (AC’s) which create awareness about the situation of children and raise funds to benefit underprivileged children.  </a:t>
            </a:r>
          </a:p>
          <a:p>
            <a:pPr marL="595312" marR="0" lvl="0" indent="-595312" algn="l" rtl="0">
              <a:lnSpc>
                <a:spcPct val="90000"/>
              </a:lnSpc>
              <a:spcBef>
                <a:spcPts val="400"/>
              </a:spcBef>
              <a:spcAft>
                <a:spcPts val="0"/>
              </a:spcAft>
              <a:buClr>
                <a:schemeClr val="lt1"/>
              </a:buClr>
              <a:buSzPts val="1800"/>
              <a:buFont typeface="Times New Roman"/>
              <a:buNone/>
            </a:pPr>
            <a:endParaRPr lang="en-US" sz="2000" b="0" i="0" u="none" strike="noStrike" cap="none" dirty="0">
              <a:solidFill>
                <a:srgbClr val="000000"/>
              </a:solidFill>
              <a:latin typeface="Arial"/>
              <a:ea typeface="Arial"/>
              <a:cs typeface="Arial"/>
              <a:sym typeface="Arial"/>
            </a:endParaRPr>
          </a:p>
          <a:p>
            <a:pPr marL="595312" marR="0" lvl="0" indent="-595312" algn="l" rtl="0">
              <a:lnSpc>
                <a:spcPct val="90000"/>
              </a:lnSpc>
              <a:spcBef>
                <a:spcPts val="4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Our volunteers come from different walks of life. They are professionals, </a:t>
            </a:r>
            <a:r>
              <a:rPr lang="en-US" sz="2000" b="0" i="0" u="none" strike="noStrike" cap="none" dirty="0">
                <a:solidFill>
                  <a:schemeClr val="dk1"/>
                </a:solidFill>
                <a:latin typeface="Arial"/>
                <a:ea typeface="Arial"/>
                <a:cs typeface="Arial"/>
                <a:sym typeface="Arial"/>
              </a:rPr>
              <a:t>students, </a:t>
            </a:r>
            <a:r>
              <a:rPr lang="en-US" sz="2000" b="0" i="0" u="none" strike="noStrike" cap="none" dirty="0">
                <a:solidFill>
                  <a:srgbClr val="000000"/>
                </a:solidFill>
                <a:latin typeface="Arial"/>
                <a:ea typeface="Arial"/>
                <a:cs typeface="Arial"/>
                <a:sym typeface="Arial"/>
              </a:rPr>
              <a:t>homemakers, retirees and people working in various companies. </a:t>
            </a:r>
          </a:p>
          <a:p>
            <a:pPr marL="595312" marR="0" lvl="0" indent="-595312" algn="l" rtl="0">
              <a:lnSpc>
                <a:spcPct val="90000"/>
              </a:lnSpc>
              <a:spcBef>
                <a:spcPts val="400"/>
              </a:spcBef>
              <a:spcAft>
                <a:spcPts val="0"/>
              </a:spcAft>
              <a:buClr>
                <a:schemeClr val="lt1"/>
              </a:buClr>
              <a:buSzPts val="1800"/>
              <a:buFont typeface="Times New Roman"/>
              <a:buNone/>
            </a:pPr>
            <a:endParaRPr lang="en-US" sz="2000" b="0" i="0" u="none" strike="noStrike" cap="none" dirty="0">
              <a:solidFill>
                <a:srgbClr val="000000"/>
              </a:solidFill>
              <a:latin typeface="Arial"/>
              <a:ea typeface="Arial"/>
              <a:cs typeface="Arial"/>
              <a:sym typeface="Arial"/>
            </a:endParaRPr>
          </a:p>
          <a:p>
            <a:pPr marL="595312" marR="0" lvl="0" indent="-595312" algn="l" rtl="0">
              <a:lnSpc>
                <a:spcPct val="90000"/>
              </a:lnSpc>
              <a:spcBef>
                <a:spcPts val="4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Volunteers work among their friends, family, colleagues and within their local community to promote CRY America and organize fundraising events. </a:t>
            </a:r>
          </a:p>
          <a:p>
            <a:pPr marL="457200" marR="0" lvl="0" indent="0" algn="l" rtl="0">
              <a:lnSpc>
                <a:spcPct val="90000"/>
              </a:lnSpc>
              <a:spcBef>
                <a:spcPts val="400"/>
              </a:spcBef>
              <a:spcAft>
                <a:spcPts val="0"/>
              </a:spcAft>
              <a:buClr>
                <a:srgbClr val="000000"/>
              </a:buClr>
              <a:buSzPts val="2000"/>
              <a:buFont typeface="Arial"/>
              <a:buNone/>
            </a:pPr>
            <a:endParaRPr lang="en-US" sz="2000" b="0" i="0" u="none" strike="noStrike" cap="none" dirty="0">
              <a:solidFill>
                <a:srgbClr val="000000"/>
              </a:solidFill>
              <a:latin typeface="Arial"/>
              <a:ea typeface="Arial"/>
              <a:cs typeface="Arial"/>
              <a:sym typeface="Arial"/>
            </a:endParaRPr>
          </a:p>
          <a:p>
            <a:pPr marL="595312" marR="0" lvl="0" indent="-595312" algn="l" rtl="0">
              <a:lnSpc>
                <a:spcPct val="90000"/>
              </a:lnSpc>
              <a:spcBef>
                <a:spcPts val="4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Each Action Center is led and managed by an Action Center Leader and a committed group of core volunteers.</a:t>
            </a:r>
          </a:p>
          <a:p>
            <a:pPr marL="595312" marR="0" lvl="0" indent="-595312" algn="l" rtl="0">
              <a:lnSpc>
                <a:spcPct val="90000"/>
              </a:lnSpc>
              <a:spcBef>
                <a:spcPts val="400"/>
              </a:spcBef>
              <a:spcAft>
                <a:spcPts val="0"/>
              </a:spcAft>
              <a:buClr>
                <a:schemeClr val="lt1"/>
              </a:buClr>
              <a:buSzPts val="1800"/>
              <a:buFont typeface="Times New Roman"/>
              <a:buNone/>
            </a:pPr>
            <a:endParaRPr lang="en-US"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n-US" sz="2000" b="0" i="0" u="none" strike="noStrike" cap="none" dirty="0">
              <a:solidFill>
                <a:srgbClr val="000000"/>
              </a:solidFill>
              <a:latin typeface="Arial"/>
              <a:ea typeface="Arial"/>
              <a:cs typeface="Arial"/>
              <a:sym typeface="Arial"/>
            </a:endParaRPr>
          </a:p>
        </p:txBody>
      </p:sp>
      <p:sp>
        <p:nvSpPr>
          <p:cNvPr id="8" name="Google Shape;89;p2">
            <a:extLst>
              <a:ext uri="{FF2B5EF4-FFF2-40B4-BE49-F238E27FC236}">
                <a16:creationId xmlns:a16="http://schemas.microsoft.com/office/drawing/2014/main" id="{5DE34C1A-BF0D-4756-B52C-6ACFEC004A4D}"/>
              </a:ext>
            </a:extLst>
          </p:cNvPr>
          <p:cNvSpPr txBox="1"/>
          <p:nvPr/>
        </p:nvSpPr>
        <p:spPr>
          <a:xfrm>
            <a:off x="2311667" y="238025"/>
            <a:ext cx="6324600" cy="5101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080809"/>
                </a:solidFill>
                <a:latin typeface="Arial"/>
                <a:ea typeface="Arial"/>
                <a:cs typeface="Arial"/>
                <a:sym typeface="Arial"/>
              </a:rPr>
              <a:t>Action Centers are Vital to CRY America</a:t>
            </a:r>
            <a:endParaRPr sz="1400" b="0" i="0" u="none" strike="noStrike" cap="none" dirty="0">
              <a:solidFill>
                <a:srgbClr val="080809"/>
              </a:solidFill>
              <a:latin typeface="Arial"/>
              <a:ea typeface="Arial"/>
              <a:cs typeface="Arial"/>
              <a:sym typeface="Arial"/>
            </a:endParaRPr>
          </a:p>
        </p:txBody>
      </p:sp>
    </p:spTree>
    <p:extLst>
      <p:ext uri="{BB962C8B-B14F-4D97-AF65-F5344CB8AC3E}">
        <p14:creationId xmlns:p14="http://schemas.microsoft.com/office/powerpoint/2010/main" val="114237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8" name="Google Shape;233;g3c24e943ccd_0_11">
            <a:extLst>
              <a:ext uri="{FF2B5EF4-FFF2-40B4-BE49-F238E27FC236}">
                <a16:creationId xmlns:a16="http://schemas.microsoft.com/office/drawing/2014/main" id="{CB0783C8-473D-48CE-9DF3-0863F0666B66}"/>
              </a:ext>
            </a:extLst>
          </p:cNvPr>
          <p:cNvSpPr txBox="1"/>
          <p:nvPr/>
        </p:nvSpPr>
        <p:spPr>
          <a:xfrm>
            <a:off x="2383275" y="347425"/>
            <a:ext cx="5815800" cy="604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2000" b="1" dirty="0">
                <a:solidFill>
                  <a:schemeClr val="dk1"/>
                </a:solidFill>
                <a:latin typeface="Roboto Serif"/>
                <a:ea typeface="Roboto Serif"/>
                <a:cs typeface="Roboto Serif"/>
                <a:sym typeface="Roboto Serif"/>
              </a:rPr>
              <a:t>Resources for AC Leaders</a:t>
            </a:r>
            <a:endParaRPr sz="2000" b="1" i="0" u="none" strike="noStrike" cap="none" dirty="0">
              <a:solidFill>
                <a:srgbClr val="000000"/>
              </a:solidFill>
              <a:latin typeface="Roboto Serif"/>
              <a:ea typeface="Roboto Serif"/>
              <a:cs typeface="Roboto Serif"/>
              <a:sym typeface="Roboto Serif"/>
            </a:endParaRPr>
          </a:p>
        </p:txBody>
      </p:sp>
      <p:sp>
        <p:nvSpPr>
          <p:cNvPr id="9" name="Google Shape;234;g3c24e943ccd_0_11">
            <a:extLst>
              <a:ext uri="{FF2B5EF4-FFF2-40B4-BE49-F238E27FC236}">
                <a16:creationId xmlns:a16="http://schemas.microsoft.com/office/drawing/2014/main" id="{D90DED33-6BA4-4B2D-8304-00BB5864E9E3}"/>
              </a:ext>
            </a:extLst>
          </p:cNvPr>
          <p:cNvSpPr txBox="1"/>
          <p:nvPr/>
        </p:nvSpPr>
        <p:spPr>
          <a:xfrm>
            <a:off x="2134500" y="1057100"/>
            <a:ext cx="7009500" cy="5648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CRY America Website and Social Media Handles:</a:t>
            </a:r>
            <a:endParaRPr sz="2000" b="1"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000"/>
              <a:buFont typeface="Arial"/>
              <a:buNone/>
            </a:pPr>
            <a:endParaRPr sz="2000" b="1" i="0" u="none" strike="noStrike" cap="none" dirty="0">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Instagram: </a:t>
            </a:r>
            <a:r>
              <a:rPr lang="en-US" sz="2000" b="0" i="0" u="sng" strike="noStrike" cap="none" dirty="0">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https://www.instagram.com/cry.america/</a:t>
            </a:r>
            <a:r>
              <a:rPr lang="en-US" sz="2000" b="0" i="0" u="none" strike="noStrike" cap="none" dirty="0">
                <a:solidFill>
                  <a:srgbClr val="0000FF"/>
                </a:solidFill>
                <a:latin typeface="Arial"/>
                <a:ea typeface="Arial"/>
                <a:cs typeface="Arial"/>
                <a:sym typeface="Arial"/>
              </a:rPr>
              <a:t> </a:t>
            </a:r>
            <a:endParaRPr sz="2000" b="0" i="0" u="none" strike="noStrike" cap="none" dirty="0">
              <a:solidFill>
                <a:srgbClr val="0000FF"/>
              </a:solidFill>
              <a:latin typeface="Arial"/>
              <a:ea typeface="Arial"/>
              <a:cs typeface="Arial"/>
              <a:sym typeface="Arial"/>
            </a:endParaRPr>
          </a:p>
          <a:p>
            <a:pPr marL="457200" marR="0" lvl="0" indent="-355600" algn="l" rtl="0">
              <a:lnSpc>
                <a:spcPct val="115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LinkedIn: </a:t>
            </a:r>
            <a:r>
              <a:rPr lang="en-US" sz="2000" b="0" i="0" u="sng" strike="noStrike" cap="none" dirty="0">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https://www.linkedin.com/company/cry-america-inc/ </a:t>
            </a:r>
            <a:endParaRPr sz="2000" b="0" i="0" u="none" strike="noStrike" cap="none" dirty="0">
              <a:solidFill>
                <a:srgbClr val="0000FF"/>
              </a:solidFill>
              <a:latin typeface="Arial"/>
              <a:ea typeface="Arial"/>
              <a:cs typeface="Arial"/>
              <a:sym typeface="Arial"/>
            </a:endParaRPr>
          </a:p>
          <a:p>
            <a:pPr marL="457200" marR="0" lvl="0" indent="-355600" algn="l" rtl="0">
              <a:lnSpc>
                <a:spcPct val="115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YouTube: </a:t>
            </a:r>
            <a:r>
              <a:rPr lang="en-US" sz="2000" b="0" i="0" u="sng" strike="noStrike" cap="none" dirty="0">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https://www.youtube.com/@cryamerica2004/featured</a:t>
            </a:r>
            <a:r>
              <a:rPr lang="en-US" sz="2000" b="0" i="0" u="none" strike="noStrike" cap="none" dirty="0">
                <a:solidFill>
                  <a:srgbClr val="0000FF"/>
                </a:solidFill>
                <a:latin typeface="Arial"/>
                <a:ea typeface="Arial"/>
                <a:cs typeface="Arial"/>
                <a:sym typeface="Arial"/>
              </a:rPr>
              <a:t> </a:t>
            </a:r>
            <a:endParaRPr sz="2000" b="0" i="0" u="none" strike="noStrike" cap="none" dirty="0">
              <a:solidFill>
                <a:srgbClr val="0000FF"/>
              </a:solidFill>
              <a:latin typeface="Arial"/>
              <a:ea typeface="Arial"/>
              <a:cs typeface="Arial"/>
              <a:sym typeface="Arial"/>
            </a:endParaRPr>
          </a:p>
          <a:p>
            <a:pPr marL="457200" marR="0" lvl="0" indent="-355600" algn="l" rtl="0">
              <a:lnSpc>
                <a:spcPct val="115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CRY America Website: </a:t>
            </a:r>
            <a:r>
              <a:rPr lang="en-US" sz="2000" b="0" i="0" u="sng" strike="noStrike" cap="none" dirty="0">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https://www.cryamerica.org/</a:t>
            </a:r>
            <a:r>
              <a:rPr lang="en-US" sz="2000" b="0" i="0" u="none" strike="noStrike" cap="none" dirty="0">
                <a:solidFill>
                  <a:srgbClr val="0000FF"/>
                </a:solidFill>
                <a:latin typeface="Arial"/>
                <a:ea typeface="Arial"/>
                <a:cs typeface="Arial"/>
                <a:sym typeface="Arial"/>
              </a:rPr>
              <a:t> </a:t>
            </a:r>
            <a:endParaRPr sz="2000" b="0" i="0" u="none" strike="noStrike" cap="none" dirty="0">
              <a:solidFill>
                <a:srgbClr val="0000FF"/>
              </a:solidFill>
              <a:latin typeface="Arial"/>
              <a:ea typeface="Arial"/>
              <a:cs typeface="Arial"/>
              <a:sym typeface="Arial"/>
            </a:endParaRPr>
          </a:p>
          <a:p>
            <a:pPr marL="457200" marR="0" lvl="0" indent="-355600" algn="l" rtl="0">
              <a:lnSpc>
                <a:spcPct val="115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Action Center Events Website: </a:t>
            </a:r>
            <a:r>
              <a:rPr lang="en-US" sz="2000" b="0" i="0" u="sng" strike="noStrike" cap="none" dirty="0">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https://events.cryamerica.org/</a:t>
            </a:r>
            <a:r>
              <a:rPr lang="en-US" sz="2000" b="0" i="0" u="none" strike="noStrike" cap="none" dirty="0">
                <a:solidFill>
                  <a:srgbClr val="0000FF"/>
                </a:solidFill>
                <a:latin typeface="Arial"/>
                <a:ea typeface="Arial"/>
                <a:cs typeface="Arial"/>
                <a:sym typeface="Arial"/>
              </a:rPr>
              <a:t> </a:t>
            </a:r>
            <a:endParaRPr sz="2000" b="0" i="0" u="none" strike="noStrike" cap="none" dirty="0">
              <a:solidFill>
                <a:srgbClr val="0000FF"/>
              </a:solidFill>
              <a:latin typeface="Arial"/>
              <a:ea typeface="Arial"/>
              <a:cs typeface="Arial"/>
              <a:sym typeface="Arial"/>
            </a:endParaRPr>
          </a:p>
          <a:p>
            <a:pPr marL="457200" marR="0" lvl="0" indent="-355600" algn="l" rtl="0">
              <a:lnSpc>
                <a:spcPct val="115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Videos and Presentations for AC’s: </a:t>
            </a:r>
            <a:r>
              <a:rPr lang="en-US" sz="2000" b="0" i="0" u="sng" strike="noStrike" cap="none" dirty="0">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https://events.cryamerica.org/document-library/ </a:t>
            </a:r>
            <a:r>
              <a:rPr lang="en-US" sz="2000" b="0" i="0" u="none" strike="noStrike" cap="none" dirty="0">
                <a:solidFill>
                  <a:srgbClr val="0000FF"/>
                </a:solidFill>
                <a:latin typeface="Arial"/>
                <a:ea typeface="Arial"/>
                <a:cs typeface="Arial"/>
                <a:sym typeface="Arial"/>
              </a:rPr>
              <a:t> </a:t>
            </a:r>
            <a:endParaRPr sz="2000" b="0" i="0" u="none" strike="noStrike" cap="none" dirty="0">
              <a:solidFill>
                <a:srgbClr val="0000FF"/>
              </a:solidFill>
              <a:latin typeface="Arial"/>
              <a:ea typeface="Arial"/>
              <a:cs typeface="Arial"/>
              <a:sym typeface="Arial"/>
            </a:endParaRPr>
          </a:p>
          <a:p>
            <a:pPr marL="457200" marR="0" lvl="0" indent="-355600" algn="l" rtl="0">
              <a:lnSpc>
                <a:spcPct val="115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Event Guideline Docs for AC’s: </a:t>
            </a:r>
            <a:r>
              <a:rPr lang="en-US" sz="2000" b="0" i="0" u="sng" strike="noStrike" cap="none" dirty="0">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https://events.cryamerica.org/document-library/</a:t>
            </a:r>
            <a:r>
              <a:rPr lang="en-US" sz="2000" b="0" i="0" u="none" strike="noStrike" cap="none" dirty="0">
                <a:solidFill>
                  <a:srgbClr val="0000FF"/>
                </a:solidFill>
                <a:latin typeface="Arial"/>
                <a:ea typeface="Arial"/>
                <a:cs typeface="Arial"/>
                <a:sym typeface="Arial"/>
              </a:rPr>
              <a:t>  </a:t>
            </a:r>
            <a:endParaRPr sz="2000" b="0" i="0" u="none" strike="noStrike" cap="none" dirty="0">
              <a:solidFill>
                <a:srgbClr val="0000FF"/>
              </a:solidFill>
              <a:latin typeface="Arial"/>
              <a:ea typeface="Arial"/>
              <a:cs typeface="Arial"/>
              <a:sym typeface="Arial"/>
            </a:endParaRPr>
          </a:p>
          <a:p>
            <a:pPr marL="457200" marR="0" lvl="0" indent="-355600" algn="l" rtl="0">
              <a:lnSpc>
                <a:spcPct val="115000"/>
              </a:lnSpc>
              <a:spcBef>
                <a:spcPts val="0"/>
              </a:spcBef>
              <a:spcAft>
                <a:spcPts val="0"/>
              </a:spcAft>
              <a:buClr>
                <a:srgbClr val="FF9900"/>
              </a:buClr>
              <a:buSzPts val="2000"/>
              <a:buChar char="■"/>
            </a:pPr>
            <a:r>
              <a:rPr lang="en-US" sz="2000" b="0" i="0" u="none" strike="noStrike" cap="none" dirty="0">
                <a:solidFill>
                  <a:schemeClr val="dk1"/>
                </a:solidFill>
                <a:latin typeface="Arial"/>
                <a:ea typeface="Arial"/>
                <a:cs typeface="Arial"/>
                <a:sym typeface="Arial"/>
              </a:rPr>
              <a:t>Volunteer Leaders WhatsApp: contact Volunteer Manager</a:t>
            </a:r>
            <a:endParaRPr sz="20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074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5" name="Google Shape;241;g3c24e943ccd_0_20">
            <a:extLst>
              <a:ext uri="{FF2B5EF4-FFF2-40B4-BE49-F238E27FC236}">
                <a16:creationId xmlns:a16="http://schemas.microsoft.com/office/drawing/2014/main" id="{4C74FCE4-46F6-4E30-B5D7-DF6665FED589}"/>
              </a:ext>
            </a:extLst>
          </p:cNvPr>
          <p:cNvSpPr txBox="1"/>
          <p:nvPr/>
        </p:nvSpPr>
        <p:spPr>
          <a:xfrm>
            <a:off x="2383275" y="347425"/>
            <a:ext cx="5815800" cy="604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2000"/>
              <a:buFont typeface="Arial"/>
              <a:buNone/>
            </a:pPr>
            <a:r>
              <a:rPr lang="en-US" sz="2000" b="1" dirty="0">
                <a:solidFill>
                  <a:schemeClr val="dk1"/>
                </a:solidFill>
              </a:rPr>
              <a:t>Contacts For Action Centers:</a:t>
            </a:r>
            <a:endParaRPr sz="2000" b="1" i="0" u="none" strike="noStrike" cap="none" dirty="0">
              <a:solidFill>
                <a:srgbClr val="000000"/>
              </a:solidFill>
              <a:latin typeface="Roboto Serif"/>
              <a:ea typeface="Roboto Serif"/>
              <a:cs typeface="Roboto Serif"/>
              <a:sym typeface="Roboto Serif"/>
            </a:endParaRPr>
          </a:p>
        </p:txBody>
      </p:sp>
      <p:sp>
        <p:nvSpPr>
          <p:cNvPr id="6" name="Google Shape;242;g3c24e943ccd_0_20">
            <a:extLst>
              <a:ext uri="{FF2B5EF4-FFF2-40B4-BE49-F238E27FC236}">
                <a16:creationId xmlns:a16="http://schemas.microsoft.com/office/drawing/2014/main" id="{454DE973-1B9F-415A-9719-AAA310E314F2}"/>
              </a:ext>
            </a:extLst>
          </p:cNvPr>
          <p:cNvSpPr txBox="1"/>
          <p:nvPr/>
        </p:nvSpPr>
        <p:spPr>
          <a:xfrm>
            <a:off x="2258200" y="781698"/>
            <a:ext cx="6469500" cy="6076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endParaRPr sz="2000" b="1"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Renuka Ramachandran - Volunteer Manager: </a:t>
            </a:r>
            <a:r>
              <a:rPr lang="en-US" sz="2000" b="0" i="0" u="sng" strike="noStrike" cap="none" dirty="0">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renuka.ramachandran@cryamerica.org</a:t>
            </a:r>
            <a:r>
              <a:rPr lang="en-US" sz="2000" b="0" i="0" u="none" strike="noStrike" cap="none" dirty="0">
                <a:solidFill>
                  <a:srgbClr val="0000FF"/>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                                                          (For AC Event support, guidance and materials)</a:t>
            </a: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000" dirty="0">
              <a:solidFill>
                <a:schemeClr val="dk1"/>
              </a:solidFill>
            </a:endParaRPr>
          </a:p>
          <a:p>
            <a:pPr marL="457200" marR="0" lvl="0" indent="-355600" algn="l" rtl="0">
              <a:lnSpc>
                <a:spcPct val="100000"/>
              </a:lnSpc>
              <a:spcBef>
                <a:spcPts val="0"/>
              </a:spcBef>
              <a:spcAft>
                <a:spcPts val="0"/>
              </a:spcAft>
              <a:buClr>
                <a:srgbClr val="FF9900"/>
              </a:buClr>
              <a:buSzPts val="2000"/>
              <a:buChar char="■"/>
            </a:pPr>
            <a:r>
              <a:rPr lang="en-US" sz="2000" dirty="0">
                <a:solidFill>
                  <a:schemeClr val="dk1"/>
                </a:solidFill>
              </a:rPr>
              <a:t>Supritha Shetty - Fundraising Manager</a:t>
            </a:r>
            <a:endParaRPr sz="2000" dirty="0">
              <a:solidFill>
                <a:schemeClr val="dk1"/>
              </a:solidFill>
            </a:endParaRPr>
          </a:p>
          <a:p>
            <a:pPr marL="457200" marR="0" lvl="0" indent="0" algn="l" rtl="0">
              <a:lnSpc>
                <a:spcPct val="100000"/>
              </a:lnSpc>
              <a:spcBef>
                <a:spcPts val="0"/>
              </a:spcBef>
              <a:spcAft>
                <a:spcPts val="0"/>
              </a:spcAft>
              <a:buNone/>
            </a:pPr>
            <a:r>
              <a:rPr lang="en-US" sz="2000" u="sng" dirty="0">
                <a:solidFill>
                  <a:srgbClr val="0000FF"/>
                </a:solidFill>
                <a:hlinkClick r:id="rId5">
                  <a:extLst>
                    <a:ext uri="{A12FA001-AC4F-418D-AE19-62706E023703}">
                      <ahyp:hlinkClr xmlns:ahyp="http://schemas.microsoft.com/office/drawing/2018/hyperlinkcolor" val="tx"/>
                    </a:ext>
                  </a:extLst>
                </a:hlinkClick>
              </a:rPr>
              <a:t>supritha.shetty@crymail.org</a:t>
            </a:r>
            <a:endParaRPr sz="2000" dirty="0">
              <a:solidFill>
                <a:schemeClr val="dk1"/>
              </a:solidFill>
            </a:endParaRPr>
          </a:p>
          <a:p>
            <a:pPr marL="457200" lvl="0" indent="0" algn="l" rtl="0">
              <a:spcBef>
                <a:spcPts val="0"/>
              </a:spcBef>
              <a:spcAft>
                <a:spcPts val="0"/>
              </a:spcAft>
              <a:buNone/>
            </a:pPr>
            <a:r>
              <a:rPr lang="en-US" sz="2000" dirty="0">
                <a:solidFill>
                  <a:schemeClr val="dk1"/>
                </a:solidFill>
              </a:rPr>
              <a:t>(For AC Event support, guidance and materials)</a:t>
            </a:r>
            <a:endParaRPr sz="2000" dirty="0">
              <a:solidFill>
                <a:schemeClr val="dk1"/>
              </a:solidFil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Nidhi Saraogi _ CRY Accountant:</a:t>
            </a: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sng" strike="noStrike" cap="none" dirty="0">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nidhi.saraogi@cryamerica.org</a:t>
            </a:r>
            <a:endParaRPr sz="2000" b="0" i="0" u="none" strike="noStrike" cap="none" dirty="0">
              <a:solidFill>
                <a:srgbClr val="0000F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(For AC Account submissions as per required formats)</a:t>
            </a: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Percy </a:t>
            </a:r>
            <a:r>
              <a:rPr lang="en-US" sz="2000" b="0" i="0" u="none" strike="noStrike" cap="none" dirty="0" err="1">
                <a:solidFill>
                  <a:schemeClr val="dk1"/>
                </a:solidFill>
                <a:latin typeface="Arial"/>
                <a:ea typeface="Arial"/>
                <a:cs typeface="Arial"/>
                <a:sym typeface="Arial"/>
              </a:rPr>
              <a:t>Presswala</a:t>
            </a:r>
            <a:r>
              <a:rPr lang="en-US" sz="2000" b="0" i="0" u="none" strike="noStrike" cap="none" dirty="0">
                <a:solidFill>
                  <a:schemeClr val="dk1"/>
                </a:solidFill>
                <a:latin typeface="Arial"/>
                <a:ea typeface="Arial"/>
                <a:cs typeface="Arial"/>
                <a:sym typeface="Arial"/>
              </a:rPr>
              <a:t> - Volunteer Rep on CRY America Board:</a:t>
            </a: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sng" strike="noStrike" cap="none" dirty="0">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percy.presswalla@cryamerica.org</a:t>
            </a:r>
            <a:endParaRPr sz="2000" b="0" i="0" u="none" strike="noStrike" cap="none" dirty="0">
              <a:solidFill>
                <a:srgbClr val="0000F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(For Events module issues &amp; national policies/ guidelines)</a:t>
            </a:r>
            <a:endParaRPr sz="2000" b="0" i="0" u="none" strike="noStrike" cap="none" dirty="0">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06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1" name="Google Shape;81;p1"/>
          <p:cNvSpPr txBox="1"/>
          <p:nvPr/>
        </p:nvSpPr>
        <p:spPr>
          <a:xfrm>
            <a:off x="2971800" y="457200"/>
            <a:ext cx="5181600" cy="13716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333CC"/>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9" name="Google Shape;98;p3">
            <a:extLst>
              <a:ext uri="{FF2B5EF4-FFF2-40B4-BE49-F238E27FC236}">
                <a16:creationId xmlns:a16="http://schemas.microsoft.com/office/drawing/2014/main" id="{BAA304A9-C450-4F0A-B3CB-11F87E0BD648}"/>
              </a:ext>
            </a:extLst>
          </p:cNvPr>
          <p:cNvSpPr txBox="1"/>
          <p:nvPr/>
        </p:nvSpPr>
        <p:spPr>
          <a:xfrm>
            <a:off x="2133600" y="821575"/>
            <a:ext cx="7010400" cy="5638800"/>
          </a:xfrm>
          <a:prstGeom prst="rect">
            <a:avLst/>
          </a:prstGeom>
          <a:noFill/>
          <a:ln>
            <a:noFill/>
          </a:ln>
        </p:spPr>
        <p:txBody>
          <a:bodyPr spcFirstLastPara="1" wrap="square" lIns="91425" tIns="45700" rIns="91425" bIns="45700" anchor="t" anchorCtr="0">
            <a:noAutofit/>
          </a:bodyPr>
          <a:lstStyle/>
          <a:p>
            <a:pPr marL="595312" marR="0" lvl="0" indent="-595312"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Build volunteer core group [8-10 members] through recruitment, motivation and allocation of responsibilities</a:t>
            </a:r>
            <a:endParaRPr sz="2000" b="0" i="0" u="none" strike="noStrike" cap="none" dirty="0">
              <a:solidFill>
                <a:schemeClr val="dk1"/>
              </a:solidFill>
              <a:latin typeface="Arial"/>
              <a:ea typeface="Arial"/>
              <a:cs typeface="Arial"/>
              <a:sym typeface="Arial"/>
            </a:endParaRPr>
          </a:p>
          <a:p>
            <a:pPr marL="595312" marR="0" lvl="0" indent="-595312" algn="l" rtl="0">
              <a:lnSpc>
                <a:spcPct val="100000"/>
              </a:lnSpc>
              <a:spcBef>
                <a:spcPts val="0"/>
              </a:spcBef>
              <a:spcAft>
                <a:spcPts val="0"/>
              </a:spcAft>
              <a:buClr>
                <a:schemeClr val="lt1"/>
              </a:buClr>
              <a:buSzPts val="1600"/>
              <a:buFont typeface="Times New Roman"/>
              <a:buNone/>
            </a:pPr>
            <a:endParaRPr sz="2000" b="0" i="0" u="none" strike="noStrike" cap="none" dirty="0">
              <a:solidFill>
                <a:schemeClr val="dk1"/>
              </a:solidFill>
              <a:latin typeface="Arial"/>
              <a:ea typeface="Arial"/>
              <a:cs typeface="Arial"/>
              <a:sym typeface="Arial"/>
            </a:endParaRPr>
          </a:p>
          <a:p>
            <a:pPr marL="595312" marR="0" lvl="0" indent="-595312"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Organize 2-3 events annually </a:t>
            </a:r>
            <a:endParaRPr sz="2000" b="0" i="0" u="none" strike="noStrike" cap="none" dirty="0">
              <a:solidFill>
                <a:schemeClr val="dk1"/>
              </a:solidFill>
              <a:latin typeface="Arial"/>
              <a:ea typeface="Arial"/>
              <a:cs typeface="Arial"/>
              <a:sym typeface="Arial"/>
            </a:endParaRPr>
          </a:p>
          <a:p>
            <a:pPr marL="595312" marR="0" lvl="0" indent="-595312" algn="l" rtl="0">
              <a:lnSpc>
                <a:spcPct val="100000"/>
              </a:lnSpc>
              <a:spcBef>
                <a:spcPts val="0"/>
              </a:spcBef>
              <a:spcAft>
                <a:spcPts val="0"/>
              </a:spcAft>
              <a:buClr>
                <a:schemeClr val="lt1"/>
              </a:buClr>
              <a:buSzPts val="1600"/>
              <a:buFont typeface="Times New Roman"/>
              <a:buNone/>
            </a:pPr>
            <a:endParaRPr sz="2000" b="0" i="0" u="none" strike="noStrike" cap="none" dirty="0">
              <a:solidFill>
                <a:schemeClr val="dk1"/>
              </a:solidFill>
              <a:latin typeface="Arial"/>
              <a:ea typeface="Arial"/>
              <a:cs typeface="Arial"/>
              <a:sym typeface="Arial"/>
            </a:endParaRPr>
          </a:p>
          <a:p>
            <a:pPr marL="595312" marR="0" lvl="0" indent="-595312"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Event promotions through online &amp; offline fliers</a:t>
            </a: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595312" marR="0" lvl="0" indent="-595312"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Join CRY America national events -  CRY Walk,  </a:t>
            </a:r>
            <a:r>
              <a:rPr lang="en-US" sz="2000" b="0" i="0" u="none" strike="noStrike" cap="none" dirty="0" err="1">
                <a:solidFill>
                  <a:schemeClr val="dk1"/>
                </a:solidFill>
                <a:latin typeface="Arial"/>
                <a:ea typeface="Arial"/>
                <a:cs typeface="Arial"/>
                <a:sym typeface="Arial"/>
              </a:rPr>
              <a:t>CRYket</a:t>
            </a:r>
            <a:r>
              <a:rPr lang="en-US" sz="2000" b="0" i="0" u="none" strike="noStrike" cap="none" dirty="0">
                <a:solidFill>
                  <a:schemeClr val="dk1"/>
                </a:solidFill>
                <a:latin typeface="Arial"/>
                <a:ea typeface="Arial"/>
                <a:cs typeface="Arial"/>
                <a:sym typeface="Arial"/>
              </a:rPr>
              <a:t>, CRY Volleyball, CRY Holi, CRY </a:t>
            </a:r>
            <a:r>
              <a:rPr lang="en-US" sz="2000" b="0" i="0" u="none" strike="noStrike" cap="none" dirty="0" err="1">
                <a:solidFill>
                  <a:schemeClr val="dk1"/>
                </a:solidFill>
                <a:latin typeface="Arial"/>
                <a:ea typeface="Arial"/>
                <a:cs typeface="Arial"/>
                <a:sym typeface="Arial"/>
              </a:rPr>
              <a:t>Dandia</a:t>
            </a:r>
            <a:endParaRPr sz="2000" b="0" i="0" u="none" strike="noStrike" cap="none" dirty="0">
              <a:solidFill>
                <a:schemeClr val="dk1"/>
              </a:solidFill>
              <a:latin typeface="Arial"/>
              <a:ea typeface="Arial"/>
              <a:cs typeface="Arial"/>
              <a:sym typeface="Arial"/>
            </a:endParaRPr>
          </a:p>
          <a:p>
            <a:pPr marL="595312" marR="0" lvl="0" indent="-595312" algn="l" rtl="0">
              <a:lnSpc>
                <a:spcPct val="100000"/>
              </a:lnSpc>
              <a:spcBef>
                <a:spcPts val="0"/>
              </a:spcBef>
              <a:spcAft>
                <a:spcPts val="0"/>
              </a:spcAft>
              <a:buClr>
                <a:schemeClr val="lt1"/>
              </a:buClr>
              <a:buSzPts val="1600"/>
              <a:buFont typeface="Times New Roman"/>
              <a:buNone/>
            </a:pPr>
            <a:endParaRPr sz="2000" b="0" i="0" u="none" strike="noStrike" cap="none" dirty="0">
              <a:solidFill>
                <a:schemeClr val="dk1"/>
              </a:solidFill>
              <a:latin typeface="Arial"/>
              <a:ea typeface="Arial"/>
              <a:cs typeface="Arial"/>
              <a:sym typeface="Arial"/>
            </a:endParaRPr>
          </a:p>
          <a:p>
            <a:pPr marL="595312" marR="0" lvl="0" indent="-595312"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Social media outreach, Media outreach, Student outreach </a:t>
            </a: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595312" marR="0" lvl="0" indent="-595312"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Community outreach &amp; partnerships with businesses, associations, like-minded community groups </a:t>
            </a: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595312" marR="0" lvl="0" indent="-595312"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Connect with Volunteer Manager, CRY Accountant,  Volunteer Leaders Group </a:t>
            </a:r>
            <a:endParaRPr sz="2000" b="0" i="0" u="none" strike="noStrike" cap="none" dirty="0">
              <a:solidFill>
                <a:schemeClr val="dk1"/>
              </a:solidFill>
              <a:latin typeface="Arial"/>
              <a:ea typeface="Arial"/>
              <a:cs typeface="Arial"/>
              <a:sym typeface="Arial"/>
            </a:endParaRPr>
          </a:p>
        </p:txBody>
      </p:sp>
      <p:sp>
        <p:nvSpPr>
          <p:cNvPr id="10" name="Google Shape;97;p3">
            <a:extLst>
              <a:ext uri="{FF2B5EF4-FFF2-40B4-BE49-F238E27FC236}">
                <a16:creationId xmlns:a16="http://schemas.microsoft.com/office/drawing/2014/main" id="{46819915-EBD2-469D-8367-048B73EB50E0}"/>
              </a:ext>
            </a:extLst>
          </p:cNvPr>
          <p:cNvSpPr txBox="1"/>
          <p:nvPr/>
        </p:nvSpPr>
        <p:spPr>
          <a:xfrm>
            <a:off x="2362200" y="91525"/>
            <a:ext cx="6096000" cy="6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2200"/>
              <a:buFont typeface="Verdana"/>
              <a:buNone/>
            </a:pPr>
            <a:br>
              <a:rPr lang="en-US" sz="2200" b="1" i="0" u="none" strike="noStrike" cap="none" dirty="0">
                <a:solidFill>
                  <a:srgbClr val="FF3300"/>
                </a:solidFill>
                <a:latin typeface="Verdana"/>
                <a:ea typeface="Verdana"/>
                <a:cs typeface="Verdana"/>
                <a:sym typeface="Verdana"/>
              </a:rPr>
            </a:br>
            <a:r>
              <a:rPr lang="en-US" sz="2200" b="1" i="0" u="none" strike="noStrike" cap="none" dirty="0">
                <a:solidFill>
                  <a:srgbClr val="080809"/>
                </a:solidFill>
                <a:latin typeface="Arial"/>
                <a:ea typeface="Arial"/>
                <a:cs typeface="Arial"/>
                <a:sym typeface="Arial"/>
              </a:rPr>
              <a:t>Growing Activities of Action Centers (ACs) </a:t>
            </a:r>
            <a:br>
              <a:rPr lang="en-US" sz="2200" b="1"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0763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1" name="Google Shape;81;p1"/>
          <p:cNvSpPr txBox="1"/>
          <p:nvPr/>
        </p:nvSpPr>
        <p:spPr>
          <a:xfrm>
            <a:off x="2971800" y="457200"/>
            <a:ext cx="5181600" cy="13716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333CC"/>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7" name="Google Shape;106;g37558684493_0_50">
            <a:extLst>
              <a:ext uri="{FF2B5EF4-FFF2-40B4-BE49-F238E27FC236}">
                <a16:creationId xmlns:a16="http://schemas.microsoft.com/office/drawing/2014/main" id="{1C5A9160-2DE3-4C90-A4DF-2FA0F6626B46}"/>
              </a:ext>
            </a:extLst>
          </p:cNvPr>
          <p:cNvSpPr txBox="1"/>
          <p:nvPr/>
        </p:nvSpPr>
        <p:spPr>
          <a:xfrm>
            <a:off x="2133600" y="134754"/>
            <a:ext cx="6538762" cy="5586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080809"/>
                </a:solidFill>
                <a:latin typeface="Arial"/>
                <a:ea typeface="Arial"/>
                <a:cs typeface="Arial"/>
                <a:sym typeface="Arial"/>
              </a:rPr>
              <a:t>Growing Your Volunteer Base</a:t>
            </a:r>
            <a:endParaRPr sz="2200" b="1" i="0" u="none" strike="noStrike" cap="none" dirty="0">
              <a:solidFill>
                <a:srgbClr val="080809"/>
              </a:solidFill>
              <a:latin typeface="Arial"/>
              <a:ea typeface="Arial"/>
              <a:cs typeface="Arial"/>
              <a:sym typeface="Arial"/>
            </a:endParaRPr>
          </a:p>
        </p:txBody>
      </p:sp>
      <p:sp>
        <p:nvSpPr>
          <p:cNvPr id="8" name="Google Shape;105;g37558684493_0_50">
            <a:extLst>
              <a:ext uri="{FF2B5EF4-FFF2-40B4-BE49-F238E27FC236}">
                <a16:creationId xmlns:a16="http://schemas.microsoft.com/office/drawing/2014/main" id="{199854D2-A260-497B-AAB5-DC894E19F711}"/>
              </a:ext>
            </a:extLst>
          </p:cNvPr>
          <p:cNvSpPr txBox="1"/>
          <p:nvPr/>
        </p:nvSpPr>
        <p:spPr>
          <a:xfrm>
            <a:off x="2057400" y="649357"/>
            <a:ext cx="7010400" cy="56955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chemeClr val="dk1"/>
              </a:buClr>
              <a:buSzPts val="1800"/>
              <a:buFont typeface="Arial"/>
              <a:buNone/>
            </a:pPr>
            <a:r>
              <a:rPr lang="en-US" sz="2000" b="0" i="0" u="none" strike="noStrike" cap="none" dirty="0">
                <a:solidFill>
                  <a:schemeClr val="dk1"/>
                </a:solidFill>
                <a:latin typeface="Arial"/>
                <a:ea typeface="Arial"/>
                <a:cs typeface="Arial"/>
                <a:sym typeface="Arial"/>
              </a:rPr>
              <a:t>Growing your volunteer base is key to sustaining your AC -  more active volunteers means you can organize more events and larger events through the year. Get new volunteers by:</a:t>
            </a:r>
            <a:br>
              <a:rPr lang="en-US" sz="2000" b="0" i="0" u="none" strike="noStrike" cap="none" dirty="0">
                <a:solidFill>
                  <a:schemeClr val="dk1"/>
                </a:solidFill>
                <a:latin typeface="Arial"/>
                <a:ea typeface="Arial"/>
                <a:cs typeface="Arial"/>
                <a:sym typeface="Arial"/>
              </a:rPr>
            </a:br>
            <a:endParaRPr sz="2000" b="0" i="0" u="none" strike="noStrike" cap="none" dirty="0">
              <a:solidFill>
                <a:schemeClr val="dk1"/>
              </a:solidFill>
              <a:latin typeface="Arial"/>
              <a:ea typeface="Arial"/>
              <a:cs typeface="Arial"/>
              <a:sym typeface="Arial"/>
            </a:endParaRPr>
          </a:p>
          <a:p>
            <a:pPr marL="609600" marR="0" lvl="0" indent="-608012" algn="l" rtl="0">
              <a:lnSpc>
                <a:spcPct val="100000"/>
              </a:lnSpc>
              <a:spcBef>
                <a:spcPts val="400"/>
              </a:spcBef>
              <a:spcAft>
                <a:spcPts val="0"/>
              </a:spcAft>
              <a:buClr>
                <a:srgbClr val="FF9900"/>
              </a:buClr>
              <a:buSzPts val="2000"/>
              <a:buFont typeface="Verdana"/>
              <a:buChar char="■"/>
            </a:pPr>
            <a:r>
              <a:rPr lang="en-US" sz="2000" b="0" i="0" u="none" strike="noStrike" cap="none" dirty="0">
                <a:solidFill>
                  <a:schemeClr val="dk1"/>
                </a:solidFill>
                <a:latin typeface="Arial"/>
                <a:ea typeface="Arial"/>
                <a:cs typeface="Arial"/>
                <a:sym typeface="Arial"/>
              </a:rPr>
              <a:t>Volunteer Get (new) Volunteer drives.</a:t>
            </a:r>
            <a:endParaRPr sz="2000" b="0" i="0" u="none" strike="noStrike" cap="none" dirty="0">
              <a:solidFill>
                <a:schemeClr val="dk1"/>
              </a:solidFill>
              <a:latin typeface="Arial"/>
              <a:ea typeface="Arial"/>
              <a:cs typeface="Arial"/>
              <a:sym typeface="Arial"/>
            </a:endParaRPr>
          </a:p>
          <a:p>
            <a:pPr marL="609600" marR="0" lvl="0" indent="-481012" algn="l" rtl="0">
              <a:lnSpc>
                <a:spcPct val="100000"/>
              </a:lnSpc>
              <a:spcBef>
                <a:spcPts val="400"/>
              </a:spcBef>
              <a:spcAft>
                <a:spcPts val="0"/>
              </a:spcAft>
              <a:buClr>
                <a:srgbClr val="000000"/>
              </a:buClr>
              <a:buSzPts val="1800"/>
              <a:buFont typeface="Verdana"/>
              <a:buNone/>
            </a:pPr>
            <a:endParaRPr sz="2000" b="0" i="0" u="none" strike="noStrike" cap="none" dirty="0">
              <a:solidFill>
                <a:schemeClr val="dk1"/>
              </a:solidFill>
              <a:latin typeface="Arial"/>
              <a:ea typeface="Arial"/>
              <a:cs typeface="Arial"/>
              <a:sym typeface="Arial"/>
            </a:endParaRPr>
          </a:p>
          <a:p>
            <a:pPr marL="609600" marR="0" lvl="0" indent="-608012" algn="l" rtl="0">
              <a:lnSpc>
                <a:spcPct val="100000"/>
              </a:lnSpc>
              <a:spcBef>
                <a:spcPts val="400"/>
              </a:spcBef>
              <a:spcAft>
                <a:spcPts val="0"/>
              </a:spcAft>
              <a:buClr>
                <a:srgbClr val="FF9900"/>
              </a:buClr>
              <a:buSzPts val="2000"/>
              <a:buFont typeface="Verdana"/>
              <a:buChar char="■"/>
            </a:pPr>
            <a:r>
              <a:rPr lang="en-US" sz="2000" b="0" i="0" u="none" strike="noStrike" cap="none" dirty="0">
                <a:solidFill>
                  <a:schemeClr val="dk1"/>
                </a:solidFill>
                <a:latin typeface="Arial"/>
                <a:ea typeface="Arial"/>
                <a:cs typeface="Arial"/>
                <a:sym typeface="Arial"/>
              </a:rPr>
              <a:t>CRY Tabling at community events. Keep New Volunteer sign-up sheets at all AC events.</a:t>
            </a:r>
            <a:endParaRPr sz="2000" b="0" i="0" u="none" strike="noStrike" cap="none" dirty="0">
              <a:solidFill>
                <a:schemeClr val="dk1"/>
              </a:solidFill>
              <a:latin typeface="Arial"/>
              <a:ea typeface="Arial"/>
              <a:cs typeface="Arial"/>
              <a:sym typeface="Arial"/>
            </a:endParaRPr>
          </a:p>
          <a:p>
            <a:pPr marL="609600" marR="0" lvl="0" indent="-481012" algn="l" rtl="0">
              <a:lnSpc>
                <a:spcPct val="100000"/>
              </a:lnSpc>
              <a:spcBef>
                <a:spcPts val="400"/>
              </a:spcBef>
              <a:spcAft>
                <a:spcPts val="0"/>
              </a:spcAft>
              <a:buClr>
                <a:srgbClr val="000000"/>
              </a:buClr>
              <a:buSzPts val="1800"/>
              <a:buFont typeface="Verdana"/>
              <a:buNone/>
            </a:pPr>
            <a:endParaRPr sz="2000" b="0" i="0" u="none" strike="noStrike" cap="none" dirty="0">
              <a:solidFill>
                <a:schemeClr val="dk1"/>
              </a:solidFill>
              <a:latin typeface="Arial"/>
              <a:ea typeface="Arial"/>
              <a:cs typeface="Arial"/>
              <a:sym typeface="Arial"/>
            </a:endParaRPr>
          </a:p>
          <a:p>
            <a:pPr marL="609600" marR="0" lvl="0" indent="-608012" algn="l" rtl="0">
              <a:lnSpc>
                <a:spcPct val="100000"/>
              </a:lnSpc>
              <a:spcBef>
                <a:spcPts val="400"/>
              </a:spcBef>
              <a:spcAft>
                <a:spcPts val="0"/>
              </a:spcAft>
              <a:buClr>
                <a:srgbClr val="FF9900"/>
              </a:buClr>
              <a:buSzPts val="2000"/>
              <a:buFont typeface="Verdana"/>
              <a:buChar char="■"/>
            </a:pPr>
            <a:r>
              <a:rPr lang="en-US" sz="2000" b="0" i="0" u="none" strike="noStrike" cap="none" dirty="0">
                <a:solidFill>
                  <a:schemeClr val="dk1"/>
                </a:solidFill>
                <a:latin typeface="Arial"/>
                <a:ea typeface="Arial"/>
                <a:cs typeface="Arial"/>
                <a:sym typeface="Arial"/>
              </a:rPr>
              <a:t>CRY Talks at local High Schools/Universities/Colleges.</a:t>
            </a:r>
            <a:endParaRPr sz="2000" b="0" i="0" u="none" strike="noStrike" cap="none" dirty="0">
              <a:solidFill>
                <a:schemeClr val="dk1"/>
              </a:solidFill>
              <a:latin typeface="Arial"/>
              <a:ea typeface="Arial"/>
              <a:cs typeface="Arial"/>
              <a:sym typeface="Arial"/>
            </a:endParaRPr>
          </a:p>
          <a:p>
            <a:pPr marL="609600" marR="0" lvl="0" indent="-481012" algn="l" rtl="0">
              <a:lnSpc>
                <a:spcPct val="100000"/>
              </a:lnSpc>
              <a:spcBef>
                <a:spcPts val="400"/>
              </a:spcBef>
              <a:spcAft>
                <a:spcPts val="0"/>
              </a:spcAft>
              <a:buClr>
                <a:srgbClr val="000000"/>
              </a:buClr>
              <a:buSzPts val="1800"/>
              <a:buFont typeface="Verdana"/>
              <a:buNone/>
            </a:pPr>
            <a:endParaRPr sz="2000" b="0" i="0" u="none" strike="noStrike" cap="none" dirty="0">
              <a:solidFill>
                <a:schemeClr val="dk1"/>
              </a:solidFill>
              <a:latin typeface="Arial"/>
              <a:ea typeface="Arial"/>
              <a:cs typeface="Arial"/>
              <a:sym typeface="Arial"/>
            </a:endParaRPr>
          </a:p>
          <a:p>
            <a:pPr marL="609600" marR="0" lvl="0" indent="-608012" algn="l" rtl="0">
              <a:lnSpc>
                <a:spcPct val="100000"/>
              </a:lnSpc>
              <a:spcBef>
                <a:spcPts val="400"/>
              </a:spcBef>
              <a:spcAft>
                <a:spcPts val="0"/>
              </a:spcAft>
              <a:buClr>
                <a:srgbClr val="FF9900"/>
              </a:buClr>
              <a:buSzPts val="2000"/>
              <a:buFont typeface="Verdana"/>
              <a:buChar char="■"/>
            </a:pPr>
            <a:r>
              <a:rPr lang="en-US" sz="2000" b="0" i="0" u="none" strike="noStrike" cap="none" dirty="0">
                <a:solidFill>
                  <a:schemeClr val="dk1"/>
                </a:solidFill>
                <a:latin typeface="Arial"/>
                <a:ea typeface="Arial"/>
                <a:cs typeface="Arial"/>
                <a:sym typeface="Arial"/>
              </a:rPr>
              <a:t>New volunteer recruitment posts through Facebook &amp; Instagram</a:t>
            </a:r>
            <a:endParaRPr sz="2000" b="0" i="0" u="none" strike="noStrike" cap="none" dirty="0">
              <a:solidFill>
                <a:schemeClr val="dk1"/>
              </a:solidFill>
              <a:latin typeface="Arial"/>
              <a:ea typeface="Arial"/>
              <a:cs typeface="Arial"/>
              <a:sym typeface="Arial"/>
            </a:endParaRPr>
          </a:p>
          <a:p>
            <a:pPr marL="609600" marR="0" lvl="0" indent="-481012" algn="l" rtl="0">
              <a:lnSpc>
                <a:spcPct val="100000"/>
              </a:lnSpc>
              <a:spcBef>
                <a:spcPts val="400"/>
              </a:spcBef>
              <a:spcAft>
                <a:spcPts val="0"/>
              </a:spcAft>
              <a:buClr>
                <a:srgbClr val="000000"/>
              </a:buClr>
              <a:buSzPts val="1800"/>
              <a:buFont typeface="Verdana"/>
              <a:buNone/>
            </a:pPr>
            <a:endParaRPr sz="2000" b="0" i="0" u="none" strike="noStrike" cap="none" dirty="0">
              <a:solidFill>
                <a:schemeClr val="dk1"/>
              </a:solidFill>
              <a:latin typeface="Arial"/>
              <a:ea typeface="Arial"/>
              <a:cs typeface="Arial"/>
              <a:sym typeface="Arial"/>
            </a:endParaRPr>
          </a:p>
          <a:p>
            <a:pPr marL="609600" marR="0" lvl="0" indent="-608012" algn="l" rtl="0">
              <a:lnSpc>
                <a:spcPct val="100000"/>
              </a:lnSpc>
              <a:spcBef>
                <a:spcPts val="400"/>
              </a:spcBef>
              <a:spcAft>
                <a:spcPts val="0"/>
              </a:spcAft>
              <a:buClr>
                <a:srgbClr val="FF9900"/>
              </a:buClr>
              <a:buSzPts val="2000"/>
              <a:buFont typeface="Verdana"/>
              <a:buChar char="■"/>
            </a:pPr>
            <a:r>
              <a:rPr lang="en-US" sz="2000" b="0" i="0" u="none" strike="noStrike" cap="none" dirty="0">
                <a:solidFill>
                  <a:schemeClr val="dk1"/>
                </a:solidFill>
                <a:latin typeface="Arial"/>
                <a:ea typeface="Arial"/>
                <a:cs typeface="Arial"/>
                <a:sym typeface="Arial"/>
              </a:rPr>
              <a:t>New volunteer recruitment fliers at Indian restaurants, grocery stores, office cafeterias, local libraries</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926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1" name="Google Shape;81;p1"/>
          <p:cNvSpPr txBox="1"/>
          <p:nvPr/>
        </p:nvSpPr>
        <p:spPr>
          <a:xfrm>
            <a:off x="2971800" y="457200"/>
            <a:ext cx="5181600" cy="13716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333CC"/>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6" name="Google Shape;113;p4">
            <a:extLst>
              <a:ext uri="{FF2B5EF4-FFF2-40B4-BE49-F238E27FC236}">
                <a16:creationId xmlns:a16="http://schemas.microsoft.com/office/drawing/2014/main" id="{47296F5E-8CB6-4A51-9E8C-EE0CCCB626D2}"/>
              </a:ext>
            </a:extLst>
          </p:cNvPr>
          <p:cNvSpPr txBox="1"/>
          <p:nvPr/>
        </p:nvSpPr>
        <p:spPr>
          <a:xfrm>
            <a:off x="1981200" y="228600"/>
            <a:ext cx="7162800" cy="467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080809"/>
                </a:solidFill>
                <a:latin typeface="Arial"/>
                <a:ea typeface="Arial"/>
                <a:cs typeface="Arial"/>
                <a:sym typeface="Arial"/>
              </a:rPr>
              <a:t>Volunteer Motivation &amp; Appreciation </a:t>
            </a:r>
            <a:endParaRPr sz="1400" b="0" i="0" u="none" strike="noStrike" cap="none" dirty="0">
              <a:solidFill>
                <a:srgbClr val="080809"/>
              </a:solidFill>
              <a:latin typeface="Arial"/>
              <a:ea typeface="Arial"/>
              <a:cs typeface="Arial"/>
              <a:sym typeface="Arial"/>
            </a:endParaRPr>
          </a:p>
        </p:txBody>
      </p:sp>
      <p:sp>
        <p:nvSpPr>
          <p:cNvPr id="9" name="Google Shape;114;p4">
            <a:extLst>
              <a:ext uri="{FF2B5EF4-FFF2-40B4-BE49-F238E27FC236}">
                <a16:creationId xmlns:a16="http://schemas.microsoft.com/office/drawing/2014/main" id="{19419FAE-C031-488F-AE78-0F6B677F111E}"/>
              </a:ext>
            </a:extLst>
          </p:cNvPr>
          <p:cNvSpPr txBox="1"/>
          <p:nvPr/>
        </p:nvSpPr>
        <p:spPr>
          <a:xfrm>
            <a:off x="2057400" y="824709"/>
            <a:ext cx="7010400" cy="6161700"/>
          </a:xfrm>
          <a:prstGeom prst="rect">
            <a:avLst/>
          </a:prstGeom>
          <a:noFill/>
          <a:ln>
            <a:noFill/>
          </a:ln>
        </p:spPr>
        <p:txBody>
          <a:bodyPr spcFirstLastPara="1" wrap="square" lIns="91425" tIns="45700" rIns="91425" bIns="45700" anchor="t" anchorCtr="0">
            <a:noAutofit/>
          </a:bodyPr>
          <a:lstStyle/>
          <a:p>
            <a:pPr marL="609600" marR="0" lvl="0" indent="-595312" algn="l"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Arial"/>
                <a:ea typeface="Arial"/>
                <a:cs typeface="Arial"/>
                <a:sym typeface="Arial"/>
              </a:rPr>
              <a:t>Volunteer motivation is key to a happy &amp; healthy AC!</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4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Action Center Meetings</a:t>
            </a:r>
            <a:endParaRPr sz="2000" b="0" i="0" u="none" strike="noStrike" cap="none" dirty="0">
              <a:solidFill>
                <a:srgbClr val="000000"/>
              </a:solidFill>
              <a:latin typeface="Arial"/>
              <a:ea typeface="Arial"/>
              <a:cs typeface="Arial"/>
              <a:sym typeface="Arial"/>
            </a:endParaRPr>
          </a:p>
          <a:p>
            <a:pPr marL="914400" marR="0" lvl="1" indent="-355600" algn="l" rtl="0">
              <a:lnSpc>
                <a:spcPct val="100000"/>
              </a:lnSpc>
              <a:spcBef>
                <a:spcPts val="4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Organize regular AC meetings either in-person or online [In-person meetings enable social bonding]</a:t>
            </a:r>
            <a:endParaRPr sz="2000" b="0" i="0" u="none" strike="noStrike" cap="none" dirty="0">
              <a:solidFill>
                <a:srgbClr val="000000"/>
              </a:solidFill>
              <a:latin typeface="Arial"/>
              <a:ea typeface="Arial"/>
              <a:cs typeface="Arial"/>
              <a:sym typeface="Arial"/>
            </a:endParaRPr>
          </a:p>
          <a:p>
            <a:pPr marL="914400" marR="0" lvl="1" indent="-355600" algn="l" rtl="0">
              <a:lnSpc>
                <a:spcPct val="100000"/>
              </a:lnSpc>
              <a:spcBef>
                <a:spcPts val="4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C</a:t>
            </a:r>
            <a:r>
              <a:rPr lang="en-US" sz="2000" b="0" i="0" u="none" strike="noStrike" cap="none" dirty="0">
                <a:solidFill>
                  <a:schemeClr val="dk1"/>
                </a:solidFill>
                <a:latin typeface="Arial"/>
                <a:ea typeface="Arial"/>
                <a:cs typeface="Arial"/>
                <a:sym typeface="Arial"/>
              </a:rPr>
              <a:t>elebrate the success of all events</a:t>
            </a:r>
            <a:endParaRPr sz="2000" b="0" i="0" u="none" strike="noStrike" cap="none" dirty="0">
              <a:solidFill>
                <a:schemeClr val="dk1"/>
              </a:solidFill>
              <a:latin typeface="Arial"/>
              <a:ea typeface="Arial"/>
              <a:cs typeface="Arial"/>
              <a:sym typeface="Arial"/>
            </a:endParaRPr>
          </a:p>
          <a:p>
            <a:pPr marL="914400" marR="0" lvl="1" indent="-355600" algn="l" rtl="0">
              <a:lnSpc>
                <a:spcPct val="100000"/>
              </a:lnSpc>
              <a:spcBef>
                <a:spcPts val="50"/>
              </a:spcBef>
              <a:spcAft>
                <a:spcPts val="0"/>
              </a:spcAft>
              <a:buClr>
                <a:srgbClr val="FF9900"/>
              </a:buClr>
              <a:buSzPts val="2000"/>
              <a:buFont typeface="Verdana"/>
              <a:buChar char="○"/>
            </a:pPr>
            <a:r>
              <a:rPr lang="en-US" sz="2000" b="0" i="0" u="none" strike="noStrike" cap="none" dirty="0">
                <a:solidFill>
                  <a:schemeClr val="dk1"/>
                </a:solidFill>
                <a:latin typeface="Arial"/>
                <a:ea typeface="Arial"/>
                <a:cs typeface="Arial"/>
                <a:sym typeface="Arial"/>
              </a:rPr>
              <a:t>Set a clear meeting agenda &amp; focus on main points</a:t>
            </a:r>
            <a:endParaRPr sz="2000" b="0" i="0" u="none" strike="noStrike" cap="none" dirty="0">
              <a:solidFill>
                <a:schemeClr val="dk1"/>
              </a:solidFill>
              <a:latin typeface="Arial"/>
              <a:ea typeface="Arial"/>
              <a:cs typeface="Arial"/>
              <a:sym typeface="Arial"/>
            </a:endParaRPr>
          </a:p>
          <a:p>
            <a:pPr marL="914400" marR="0" lvl="0" indent="0" algn="l" rtl="0">
              <a:lnSpc>
                <a:spcPct val="100000"/>
              </a:lnSpc>
              <a:spcBef>
                <a:spcPts val="5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5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Share Project Impact Videos &amp; stories regularly to motivate volunteers &amp; highlight the impact of their work</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Join national events &amp; the AC Leaders group</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Recognize jobs well done by volunteers:</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Give Appreciation Certificates, mainly to students</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Request Volunteer Manager to call &amp; thank  volunteers who “went the extra mile” for CRY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Spotlight volunteer efforts on AC social media</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Apply for the National Annual AC &amp; Event Awards</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3248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1" name="Google Shape;81;p1"/>
          <p:cNvSpPr txBox="1"/>
          <p:nvPr/>
        </p:nvSpPr>
        <p:spPr>
          <a:xfrm>
            <a:off x="2971800" y="457200"/>
            <a:ext cx="5181600" cy="13716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333CC"/>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7" name="Google Shape;122;p5">
            <a:extLst>
              <a:ext uri="{FF2B5EF4-FFF2-40B4-BE49-F238E27FC236}">
                <a16:creationId xmlns:a16="http://schemas.microsoft.com/office/drawing/2014/main" id="{16D7CF35-DBAC-4928-9C0E-597DBE33CC41}"/>
              </a:ext>
            </a:extLst>
          </p:cNvPr>
          <p:cNvSpPr txBox="1"/>
          <p:nvPr/>
        </p:nvSpPr>
        <p:spPr>
          <a:xfrm>
            <a:off x="2286000" y="1054800"/>
            <a:ext cx="6629400" cy="5126100"/>
          </a:xfrm>
          <a:prstGeom prst="rect">
            <a:avLst/>
          </a:prstGeom>
          <a:noFill/>
          <a:ln>
            <a:noFill/>
          </a:ln>
        </p:spPr>
        <p:txBody>
          <a:bodyPr spcFirstLastPara="1" wrap="square" lIns="91425" tIns="45700" rIns="91425" bIns="45700" anchor="t" anchorCtr="0">
            <a:noAutofit/>
          </a:bodyPr>
          <a:lstStyle/>
          <a:p>
            <a:pPr marL="609600" marR="0" lvl="0" indent="-608012" algn="l" rtl="0">
              <a:lnSpc>
                <a:spcPct val="100000"/>
              </a:lnSpc>
              <a:spcBef>
                <a:spcPts val="5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Welcome all volunteers, especially new volunteers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Show a 1-2 min CRY America Project Impact Video</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Share updates about your past event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Appreciate &amp; recognize jobs well done by volunteers</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Share upcoming event plans &amp; discuss allocation of responsibilities among volunteers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Share fundraising targets &amp; event website link</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Media / Student / Sponsorship Outreach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Share CRY America national event guidelines &amp; updates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100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End on a fun note/ activity!	</a:t>
            </a:r>
            <a:r>
              <a:rPr lang="en-US" sz="2000" b="0"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8" name="Google Shape;121;p5">
            <a:extLst>
              <a:ext uri="{FF2B5EF4-FFF2-40B4-BE49-F238E27FC236}">
                <a16:creationId xmlns:a16="http://schemas.microsoft.com/office/drawing/2014/main" id="{C3A0E59C-3F49-478A-B18A-D220A9EB8220}"/>
              </a:ext>
            </a:extLst>
          </p:cNvPr>
          <p:cNvSpPr txBox="1"/>
          <p:nvPr/>
        </p:nvSpPr>
        <p:spPr>
          <a:xfrm>
            <a:off x="1752600" y="160328"/>
            <a:ext cx="7162800" cy="597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latin typeface="Arial"/>
                <a:ea typeface="Arial"/>
                <a:cs typeface="Arial"/>
                <a:sym typeface="Arial"/>
              </a:rPr>
              <a:t>Example of AC Meeting Agenda </a:t>
            </a:r>
            <a:endParaRPr sz="1400" b="0" i="0" u="none" strike="noStrike" cap="none" dirty="0">
              <a:latin typeface="Arial"/>
              <a:ea typeface="Arial"/>
              <a:cs typeface="Arial"/>
              <a:sym typeface="Arial"/>
            </a:endParaRPr>
          </a:p>
        </p:txBody>
      </p:sp>
    </p:spTree>
    <p:extLst>
      <p:ext uri="{BB962C8B-B14F-4D97-AF65-F5344CB8AC3E}">
        <p14:creationId xmlns:p14="http://schemas.microsoft.com/office/powerpoint/2010/main" val="248118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1" name="Google Shape;81;p1"/>
          <p:cNvSpPr txBox="1"/>
          <p:nvPr/>
        </p:nvSpPr>
        <p:spPr>
          <a:xfrm>
            <a:off x="2971800" y="457200"/>
            <a:ext cx="5181600" cy="13716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333CC"/>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6" name="Google Shape;130;g37558684493_0_16">
            <a:extLst>
              <a:ext uri="{FF2B5EF4-FFF2-40B4-BE49-F238E27FC236}">
                <a16:creationId xmlns:a16="http://schemas.microsoft.com/office/drawing/2014/main" id="{C5277D88-DBA6-4A08-AC90-0ADC84086D24}"/>
              </a:ext>
            </a:extLst>
          </p:cNvPr>
          <p:cNvSpPr txBox="1"/>
          <p:nvPr/>
        </p:nvSpPr>
        <p:spPr>
          <a:xfrm>
            <a:off x="2133600" y="192076"/>
            <a:ext cx="6553200" cy="56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80809"/>
                </a:solidFill>
                <a:latin typeface="Arial"/>
                <a:ea typeface="Arial"/>
                <a:cs typeface="Arial"/>
                <a:sym typeface="Arial"/>
              </a:rPr>
              <a:t>Scaling Up AC Events &amp; Revenues </a:t>
            </a:r>
            <a:endParaRPr sz="1400" b="0" i="0" u="none" strike="noStrike" cap="none">
              <a:solidFill>
                <a:srgbClr val="080809"/>
              </a:solidFill>
              <a:latin typeface="Arial"/>
              <a:ea typeface="Arial"/>
              <a:cs typeface="Arial"/>
              <a:sym typeface="Arial"/>
            </a:endParaRPr>
          </a:p>
        </p:txBody>
      </p:sp>
      <p:sp>
        <p:nvSpPr>
          <p:cNvPr id="9" name="Google Shape;129;g37558684493_0_16">
            <a:extLst>
              <a:ext uri="{FF2B5EF4-FFF2-40B4-BE49-F238E27FC236}">
                <a16:creationId xmlns:a16="http://schemas.microsoft.com/office/drawing/2014/main" id="{EC762AE8-0881-4BF9-A5DC-5D29BC40F69A}"/>
              </a:ext>
            </a:extLst>
          </p:cNvPr>
          <p:cNvSpPr txBox="1"/>
          <p:nvPr/>
        </p:nvSpPr>
        <p:spPr>
          <a:xfrm>
            <a:off x="2147690" y="962324"/>
            <a:ext cx="6915600" cy="5703600"/>
          </a:xfrm>
          <a:prstGeom prst="rect">
            <a:avLst/>
          </a:prstGeom>
          <a:noFill/>
          <a:ln>
            <a:noFill/>
          </a:ln>
        </p:spPr>
        <p:txBody>
          <a:bodyPr spcFirstLastPara="1" wrap="square" lIns="91425" tIns="45700" rIns="91425" bIns="45700" anchor="t" anchorCtr="0">
            <a:noAutofit/>
          </a:bodyPr>
          <a:lstStyle/>
          <a:p>
            <a:pPr marL="609600" marR="0" lvl="0" indent="-595312" algn="l"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Arial"/>
                <a:ea typeface="Arial"/>
                <a:cs typeface="Arial"/>
                <a:sym typeface="Arial"/>
              </a:rPr>
              <a:t>Scaling up events is key to growing &amp; sustaining your AC:</a:t>
            </a:r>
            <a:br>
              <a:rPr lang="en-US" sz="2000" b="0" i="0" u="none" strike="noStrike" cap="none" dirty="0">
                <a:solidFill>
                  <a:schemeClr val="dk1"/>
                </a:solidFill>
                <a:latin typeface="Arial"/>
                <a:ea typeface="Arial"/>
                <a:cs typeface="Arial"/>
                <a:sym typeface="Arial"/>
              </a:rPr>
            </a:br>
            <a:endParaRPr sz="2000" b="0" i="0" u="none" strike="noStrike" cap="none" dirty="0">
              <a:solidFill>
                <a:schemeClr val="dk1"/>
              </a:solidFill>
              <a:latin typeface="Arial"/>
              <a:ea typeface="Arial"/>
              <a:cs typeface="Arial"/>
              <a:sym typeface="Arial"/>
            </a:endParaRPr>
          </a:p>
          <a:p>
            <a:pPr marL="609600" marR="0" lvl="0" indent="-608012" algn="l" rtl="0">
              <a:lnSpc>
                <a:spcPct val="100000"/>
              </a:lnSpc>
              <a:spcBef>
                <a:spcPts val="5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Volunteers like &amp; need action! They enjoy organizing &amp; participating in events, compared to just attending meetings. With each successful event you will get more volunteers &amp; more donors!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Choose events that interest your core volunteers &amp; which your local community would like to attend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Plan at least 2 to 3 events each year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Join CRY national events - we have event guideline documents, publicity material &amp; people to help you!</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Choose the CRY Walk to start</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Add CRY Holi, </a:t>
            </a:r>
            <a:r>
              <a:rPr lang="en-US" sz="2000" b="0" i="0" u="none" strike="noStrike" cap="none" dirty="0" err="1">
                <a:solidFill>
                  <a:srgbClr val="000000"/>
                </a:solidFill>
                <a:latin typeface="Arial"/>
                <a:ea typeface="Arial"/>
                <a:cs typeface="Arial"/>
                <a:sym typeface="Arial"/>
              </a:rPr>
              <a:t>CRYket</a:t>
            </a:r>
            <a:r>
              <a:rPr lang="en-US" sz="2000" b="0" i="0" u="none" strike="noStrike" cap="none" dirty="0">
                <a:solidFill>
                  <a:srgbClr val="000000"/>
                </a:solidFill>
                <a:latin typeface="Arial"/>
                <a:ea typeface="Arial"/>
                <a:cs typeface="Arial"/>
                <a:sym typeface="Arial"/>
              </a:rPr>
              <a:t>, CRY </a:t>
            </a:r>
            <a:r>
              <a:rPr lang="en-US" sz="2000" b="0" i="0" u="none" strike="noStrike" cap="none" dirty="0" err="1">
                <a:solidFill>
                  <a:srgbClr val="000000"/>
                </a:solidFill>
                <a:latin typeface="Arial"/>
                <a:ea typeface="Arial"/>
                <a:cs typeface="Arial"/>
                <a:sym typeface="Arial"/>
              </a:rPr>
              <a:t>Dandia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etc</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Finalize your event date; book the venue &amp; choose your event leader at least 3-4 months in advance</a:t>
            </a:r>
            <a:endParaRPr sz="2000" b="0" i="0" u="none" strike="noStrike" cap="none" dirty="0">
              <a:solidFill>
                <a:schemeClr val="dk1"/>
              </a:solidFill>
              <a:latin typeface="Arial"/>
              <a:ea typeface="Arial"/>
              <a:cs typeface="Arial"/>
              <a:sym typeface="Arial"/>
            </a:endParaRPr>
          </a:p>
          <a:p>
            <a:pPr marL="609600" marR="0" lvl="0" indent="-595312" algn="l" rtl="0">
              <a:lnSpc>
                <a:spcPct val="100000"/>
              </a:lnSpc>
              <a:spcBef>
                <a:spcPts val="400"/>
              </a:spcBef>
              <a:spcAft>
                <a:spcPts val="0"/>
              </a:spcAft>
              <a:buClr>
                <a:schemeClr val="lt1"/>
              </a:buClr>
              <a:buSzPts val="1800"/>
              <a:buFont typeface="Times New Roman"/>
              <a:buNone/>
            </a:pPr>
            <a:endParaRPr sz="1800" b="0" i="0" u="none" strike="noStrike" cap="none" dirty="0">
              <a:solidFill>
                <a:schemeClr val="dk1"/>
              </a:solidFill>
              <a:latin typeface="Arial"/>
              <a:ea typeface="Arial"/>
              <a:cs typeface="Arial"/>
              <a:sym typeface="Arial"/>
            </a:endParaRPr>
          </a:p>
          <a:p>
            <a:pPr marL="1352550" marR="0" lvl="1" indent="-595312" algn="l" rtl="0">
              <a:lnSpc>
                <a:spcPct val="100000"/>
              </a:lnSpc>
              <a:spcBef>
                <a:spcPts val="400"/>
              </a:spcBef>
              <a:spcAft>
                <a:spcPts val="0"/>
              </a:spcAft>
              <a:buClr>
                <a:schemeClr val="lt1"/>
              </a:buClr>
              <a:buSzPts val="1800"/>
              <a:buFont typeface="Times New Roman"/>
              <a:buNone/>
            </a:pPr>
            <a:endParaRPr sz="1800" b="0" i="0" u="none" strike="noStrike" cap="none" dirty="0">
              <a:solidFill>
                <a:schemeClr val="dk1"/>
              </a:solidFill>
              <a:latin typeface="Arial"/>
              <a:ea typeface="Arial"/>
              <a:cs typeface="Arial"/>
              <a:sym typeface="Arial"/>
            </a:endParaRPr>
          </a:p>
          <a:p>
            <a:pPr marL="1352550" marR="0" lvl="1" indent="-595312" algn="l" rtl="0">
              <a:lnSpc>
                <a:spcPct val="100000"/>
              </a:lnSpc>
              <a:spcBef>
                <a:spcPts val="400"/>
              </a:spcBef>
              <a:spcAft>
                <a:spcPts val="0"/>
              </a:spcAft>
              <a:buClr>
                <a:schemeClr val="lt1"/>
              </a:buClr>
              <a:buSzPts val="1800"/>
              <a:buFont typeface="Times New Roman"/>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857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1" name="Google Shape;81;p1"/>
          <p:cNvSpPr txBox="1"/>
          <p:nvPr/>
        </p:nvSpPr>
        <p:spPr>
          <a:xfrm>
            <a:off x="2971800" y="457200"/>
            <a:ext cx="5181600" cy="13716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333CC"/>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7" name="Google Shape;138;g37558684493_0_23">
            <a:extLst>
              <a:ext uri="{FF2B5EF4-FFF2-40B4-BE49-F238E27FC236}">
                <a16:creationId xmlns:a16="http://schemas.microsoft.com/office/drawing/2014/main" id="{E7634935-0BB7-4312-970E-944650494962}"/>
              </a:ext>
            </a:extLst>
          </p:cNvPr>
          <p:cNvSpPr txBox="1"/>
          <p:nvPr/>
        </p:nvSpPr>
        <p:spPr>
          <a:xfrm>
            <a:off x="2133600" y="155575"/>
            <a:ext cx="6553200" cy="6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latin typeface="Arial"/>
                <a:ea typeface="Arial"/>
                <a:cs typeface="Arial"/>
                <a:sym typeface="Arial"/>
              </a:rPr>
              <a:t>Scaling up AC Events &amp; Revenues contd.</a:t>
            </a:r>
            <a:endParaRPr sz="2200" b="1" i="0" u="none" strike="noStrike" cap="none" dirty="0">
              <a:latin typeface="Arial"/>
              <a:ea typeface="Arial"/>
              <a:cs typeface="Arial"/>
              <a:sym typeface="Arial"/>
            </a:endParaRPr>
          </a:p>
        </p:txBody>
      </p:sp>
      <p:sp>
        <p:nvSpPr>
          <p:cNvPr id="8" name="Google Shape;137;g37558684493_0_23">
            <a:extLst>
              <a:ext uri="{FF2B5EF4-FFF2-40B4-BE49-F238E27FC236}">
                <a16:creationId xmlns:a16="http://schemas.microsoft.com/office/drawing/2014/main" id="{77DB3DCA-6F07-4EBF-8C28-D6CC9C9B726A}"/>
              </a:ext>
            </a:extLst>
          </p:cNvPr>
          <p:cNvSpPr txBox="1"/>
          <p:nvPr/>
        </p:nvSpPr>
        <p:spPr>
          <a:xfrm>
            <a:off x="2133600" y="945175"/>
            <a:ext cx="6757800" cy="5757250"/>
          </a:xfrm>
          <a:prstGeom prst="rect">
            <a:avLst/>
          </a:prstGeom>
          <a:noFill/>
          <a:ln>
            <a:noFill/>
          </a:ln>
        </p:spPr>
        <p:txBody>
          <a:bodyPr spcFirstLastPara="1" wrap="square" lIns="91425" tIns="45700" rIns="91425" bIns="45700" anchor="t" anchorCtr="0">
            <a:noAutofit/>
          </a:bodyPr>
          <a:lstStyle/>
          <a:p>
            <a:pPr marL="609600" marR="0" lvl="0" indent="-608012" algn="l" rtl="0">
              <a:lnSpc>
                <a:spcPct val="100000"/>
              </a:lnSpc>
              <a:spcBef>
                <a:spcPts val="5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Once you’ve organized a successful event - continue to organize the same event every year around same date &amp; venue, which will build the brand &amp; attendees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Ensure your Event Leader is supported by a core team of volunteers with clearly assigned roles</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Start online event publicity through your individual fundraising pages, social media, &amp; community groups 2 months before the event</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Send out event fliers to everyone &amp; promote offline fliers everywhere you can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Set up CRY Tables at local community events   </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Appreciate volunteers for jobs well done</a:t>
            </a:r>
            <a:endParaRPr sz="2000" b="0" i="0" u="none" strike="noStrike" cap="none" dirty="0">
              <a:solidFill>
                <a:srgbClr val="000000"/>
              </a:solidFill>
              <a:latin typeface="Arial"/>
              <a:ea typeface="Arial"/>
              <a:cs typeface="Arial"/>
              <a:sym typeface="Arial"/>
            </a:endParaRPr>
          </a:p>
          <a:p>
            <a:pPr marL="609600" marR="0" lvl="0" indent="-608012" algn="l" rtl="0">
              <a:lnSpc>
                <a:spcPct val="100000"/>
              </a:lnSpc>
              <a:spcBef>
                <a:spcPts val="1000"/>
              </a:spcBef>
              <a:spcAft>
                <a:spcPts val="0"/>
              </a:spcAft>
              <a:buClr>
                <a:srgbClr val="FF9900"/>
              </a:buClr>
              <a:buSzPts val="2000"/>
              <a:buFont typeface="Verdana"/>
              <a:buChar char="■"/>
            </a:pPr>
            <a:r>
              <a:rPr lang="en-US" sz="2000" b="0" i="0" u="none" strike="noStrike" cap="none" dirty="0">
                <a:solidFill>
                  <a:srgbClr val="000000"/>
                </a:solidFill>
                <a:latin typeface="Arial"/>
                <a:ea typeface="Arial"/>
                <a:cs typeface="Arial"/>
                <a:sym typeface="Arial"/>
              </a:rPr>
              <a:t>Stay connected with the Volunteer Manager, CRY Accountant, National Volunteer Leaders Group for support, guidance, share your experiences &amp; learn from other AC’s</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265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1" name="Google Shape;81;p1"/>
          <p:cNvSpPr txBox="1"/>
          <p:nvPr/>
        </p:nvSpPr>
        <p:spPr>
          <a:xfrm>
            <a:off x="2971800" y="457200"/>
            <a:ext cx="5181600" cy="13716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Times New Roman"/>
              <a:buNone/>
            </a:pPr>
            <a:endParaRPr sz="2000" b="1" i="0" u="none" strike="noStrike" cap="none" dirty="0">
              <a:solidFill>
                <a:srgbClr val="3333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333CC"/>
              </a:solidFill>
              <a:latin typeface="Arial"/>
              <a:ea typeface="Arial"/>
              <a:cs typeface="Arial"/>
              <a:sym typeface="Arial"/>
            </a:endParaRPr>
          </a:p>
        </p:txBody>
      </p:sp>
      <p:pic>
        <p:nvPicPr>
          <p:cNvPr id="3" name="Picture 2">
            <a:extLst>
              <a:ext uri="{FF2B5EF4-FFF2-40B4-BE49-F238E27FC236}">
                <a16:creationId xmlns:a16="http://schemas.microsoft.com/office/drawing/2014/main" id="{DAE35E04-22C7-4BA7-885F-6770C947B038}"/>
              </a:ext>
            </a:extLst>
          </p:cNvPr>
          <p:cNvPicPr>
            <a:picLocks noChangeAspect="1"/>
          </p:cNvPicPr>
          <p:nvPr/>
        </p:nvPicPr>
        <p:blipFill>
          <a:blip r:embed="rId3"/>
          <a:stretch>
            <a:fillRect/>
          </a:stretch>
        </p:blipFill>
        <p:spPr>
          <a:xfrm>
            <a:off x="80710" y="134754"/>
            <a:ext cx="2007900" cy="6612555"/>
          </a:xfrm>
          <a:prstGeom prst="rect">
            <a:avLst/>
          </a:prstGeom>
        </p:spPr>
      </p:pic>
      <p:sp>
        <p:nvSpPr>
          <p:cNvPr id="6" name="Google Shape;145;g37558684493_0_30">
            <a:extLst>
              <a:ext uri="{FF2B5EF4-FFF2-40B4-BE49-F238E27FC236}">
                <a16:creationId xmlns:a16="http://schemas.microsoft.com/office/drawing/2014/main" id="{2CF4F109-86C6-4C33-88D7-B3677F1B7FE0}"/>
              </a:ext>
            </a:extLst>
          </p:cNvPr>
          <p:cNvSpPr txBox="1"/>
          <p:nvPr/>
        </p:nvSpPr>
        <p:spPr>
          <a:xfrm>
            <a:off x="2088610" y="776204"/>
            <a:ext cx="7010400" cy="6235800"/>
          </a:xfrm>
          <a:prstGeom prst="rect">
            <a:avLst/>
          </a:prstGeom>
          <a:noFill/>
          <a:ln>
            <a:noFill/>
          </a:ln>
        </p:spPr>
        <p:txBody>
          <a:bodyPr spcFirstLastPara="1" wrap="square" lIns="91425" tIns="45700" rIns="91425" bIns="45700" anchor="t" anchorCtr="0">
            <a:noAutofit/>
          </a:bodyPr>
          <a:lstStyle/>
          <a:p>
            <a:pPr marL="457200" marR="0" lvl="0" indent="-412750" algn="l" rtl="0">
              <a:lnSpc>
                <a:spcPct val="100000"/>
              </a:lnSpc>
              <a:spcBef>
                <a:spcPts val="400"/>
              </a:spcBef>
              <a:spcAft>
                <a:spcPts val="0"/>
              </a:spcAft>
              <a:buClr>
                <a:srgbClr val="FF9900"/>
              </a:buClr>
              <a:buSzPts val="2000"/>
              <a:buFont typeface="Verdana"/>
              <a:buChar char="■"/>
            </a:pPr>
            <a:r>
              <a:rPr lang="en-US" sz="2000" b="1" i="0" u="none" strike="noStrike" cap="none" dirty="0">
                <a:solidFill>
                  <a:schemeClr val="dk1"/>
                </a:solidFill>
                <a:latin typeface="Arial"/>
                <a:ea typeface="Arial"/>
                <a:cs typeface="Arial"/>
                <a:sym typeface="Arial"/>
              </a:rPr>
              <a:t>Local Business / Sponsorship Outreach:</a:t>
            </a:r>
            <a:endParaRPr sz="2000" b="1"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Identify &amp; follow up with Corporations &amp; local businesses for financial sponsorships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In-kind donations - snacks, coffee, </a:t>
            </a:r>
            <a:r>
              <a:rPr lang="en-US" sz="2000" b="0" i="0" u="none" strike="noStrike" cap="none" dirty="0" err="1">
                <a:solidFill>
                  <a:schemeClr val="dk1"/>
                </a:solidFill>
                <a:latin typeface="Arial"/>
                <a:ea typeface="Arial"/>
                <a:cs typeface="Arial"/>
                <a:sym typeface="Arial"/>
              </a:rPr>
              <a:t>gatorade</a:t>
            </a:r>
            <a:r>
              <a:rPr lang="en-US" sz="2000" b="0" i="0" u="none" strike="noStrike" cap="none" dirty="0">
                <a:solidFill>
                  <a:schemeClr val="dk1"/>
                </a:solidFill>
                <a:latin typeface="Arial"/>
                <a:ea typeface="Arial"/>
                <a:cs typeface="Arial"/>
                <a:sym typeface="Arial"/>
              </a:rPr>
              <a:t> &amp; pro-bono support like </a:t>
            </a:r>
            <a:r>
              <a:rPr lang="en-US" sz="2000" b="0" i="0" u="none" strike="noStrike" cap="none" dirty="0" err="1">
                <a:solidFill>
                  <a:schemeClr val="dk1"/>
                </a:solidFill>
                <a:latin typeface="Arial"/>
                <a:ea typeface="Arial"/>
                <a:cs typeface="Arial"/>
                <a:sym typeface="Arial"/>
              </a:rPr>
              <a:t>zumba</a:t>
            </a:r>
            <a:r>
              <a:rPr lang="en-US" sz="2000" b="0" i="0" u="none" strike="noStrike" cap="none" dirty="0">
                <a:solidFill>
                  <a:schemeClr val="dk1"/>
                </a:solidFill>
                <a:latin typeface="Arial"/>
                <a:ea typeface="Arial"/>
                <a:cs typeface="Arial"/>
                <a:sym typeface="Arial"/>
              </a:rPr>
              <a:t> session, DJ, henna are great too!   </a:t>
            </a:r>
            <a:endParaRPr sz="2000" b="0" i="0" u="none" strike="noStrike" cap="none" dirty="0">
              <a:solidFill>
                <a:schemeClr val="dk1"/>
              </a:solidFill>
              <a:latin typeface="Arial"/>
              <a:ea typeface="Arial"/>
              <a:cs typeface="Arial"/>
              <a:sym typeface="Arial"/>
            </a:endParaRPr>
          </a:p>
          <a:p>
            <a:pPr marL="457200" marR="0" lvl="0" indent="-355600" algn="l" rtl="0">
              <a:lnSpc>
                <a:spcPct val="90000"/>
              </a:lnSpc>
              <a:spcBef>
                <a:spcPts val="0"/>
              </a:spcBef>
              <a:spcAft>
                <a:spcPts val="0"/>
              </a:spcAft>
              <a:buClr>
                <a:srgbClr val="FF9900"/>
              </a:buClr>
              <a:buSzPts val="2000"/>
              <a:buFont typeface="Verdana"/>
              <a:buChar char="■"/>
            </a:pPr>
            <a:r>
              <a:rPr lang="en-US" sz="2000" b="1" i="0" u="none" strike="noStrike" cap="none" dirty="0">
                <a:solidFill>
                  <a:schemeClr val="dk1"/>
                </a:solidFill>
                <a:latin typeface="Arial"/>
                <a:ea typeface="Arial"/>
                <a:cs typeface="Arial"/>
                <a:sym typeface="Arial"/>
              </a:rPr>
              <a:t>Media Outreach</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Contact media houses [local TV, radio, offline publications &amp; online portals]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Send Press Releases [pre &amp; post your event] to them, along with a couple of photographs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Give interviews to media houses to promote events [Community programs want to cover volunteer stories]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Promote event on local community websites </a:t>
            </a:r>
            <a:endParaRPr sz="2000" b="0" i="0" u="none" strike="sngStrike" cap="none" dirty="0">
              <a:solidFill>
                <a:schemeClr val="dk1"/>
              </a:solidFill>
              <a:latin typeface="Arial"/>
              <a:ea typeface="Arial"/>
              <a:cs typeface="Arial"/>
              <a:sym typeface="Arial"/>
            </a:endParaRPr>
          </a:p>
          <a:p>
            <a:pPr marL="457200" marR="0" lvl="0" indent="-355600" algn="l" rtl="0">
              <a:lnSpc>
                <a:spcPct val="100000"/>
              </a:lnSpc>
              <a:spcBef>
                <a:spcPts val="400"/>
              </a:spcBef>
              <a:spcAft>
                <a:spcPts val="0"/>
              </a:spcAft>
              <a:buClr>
                <a:srgbClr val="FF9900"/>
              </a:buClr>
              <a:buSzPts val="2000"/>
              <a:buFont typeface="Verdana"/>
              <a:buChar char="■"/>
            </a:pPr>
            <a:r>
              <a:rPr lang="en-US" sz="2000" b="1" i="0" u="none" strike="noStrike" cap="none" dirty="0">
                <a:solidFill>
                  <a:schemeClr val="dk1"/>
                </a:solidFill>
                <a:latin typeface="Arial"/>
                <a:ea typeface="Arial"/>
                <a:cs typeface="Arial"/>
                <a:sym typeface="Arial"/>
              </a:rPr>
              <a:t>Student outreach:</a:t>
            </a:r>
            <a:endParaRPr sz="2000" b="1"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Contact Indian/ Asian Student Associations at local Universities, Colleges, High Schools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Invite them to participate in events, mainly CRY Walk </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FF9900"/>
              </a:buClr>
              <a:buSzPts val="2000"/>
              <a:buFont typeface="Arial"/>
              <a:buChar char="○"/>
            </a:pPr>
            <a:r>
              <a:rPr lang="en-US" sz="2000" b="0" i="0" u="none" strike="noStrike" cap="none" dirty="0">
                <a:solidFill>
                  <a:schemeClr val="dk1"/>
                </a:solidFill>
                <a:latin typeface="Arial"/>
                <a:ea typeface="Arial"/>
                <a:cs typeface="Arial"/>
                <a:sym typeface="Arial"/>
              </a:rPr>
              <a:t>Ask students to set up their fundraising pages &amp; bring friends for the event. Include student activities in event</a:t>
            </a:r>
            <a:endParaRPr sz="1800" b="0" i="0" u="none" strike="noStrike" cap="none" dirty="0">
              <a:solidFill>
                <a:schemeClr val="dk1"/>
              </a:solidFill>
              <a:latin typeface="Arial"/>
              <a:ea typeface="Arial"/>
              <a:cs typeface="Arial"/>
              <a:sym typeface="Arial"/>
            </a:endParaRPr>
          </a:p>
        </p:txBody>
      </p:sp>
      <p:sp>
        <p:nvSpPr>
          <p:cNvPr id="9" name="Google Shape;146;g37558684493_0_30">
            <a:extLst>
              <a:ext uri="{FF2B5EF4-FFF2-40B4-BE49-F238E27FC236}">
                <a16:creationId xmlns:a16="http://schemas.microsoft.com/office/drawing/2014/main" id="{F98DCB5E-1CC4-4425-8895-5E73D2AEE13A}"/>
              </a:ext>
            </a:extLst>
          </p:cNvPr>
          <p:cNvSpPr txBox="1"/>
          <p:nvPr/>
        </p:nvSpPr>
        <p:spPr>
          <a:xfrm>
            <a:off x="2133600" y="84127"/>
            <a:ext cx="6553200" cy="67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latin typeface="Arial"/>
                <a:ea typeface="Arial"/>
                <a:cs typeface="Arial"/>
                <a:sym typeface="Arial"/>
              </a:rPr>
              <a:t>Local Business, Media &amp; Student Outreach </a:t>
            </a:r>
            <a:endParaRPr sz="1400" b="0" i="0" u="none" strike="noStrike" cap="none" dirty="0">
              <a:latin typeface="Arial"/>
              <a:ea typeface="Arial"/>
              <a:cs typeface="Arial"/>
              <a:sym typeface="Arial"/>
            </a:endParaRPr>
          </a:p>
        </p:txBody>
      </p:sp>
    </p:spTree>
    <p:extLst>
      <p:ext uri="{BB962C8B-B14F-4D97-AF65-F5344CB8AC3E}">
        <p14:creationId xmlns:p14="http://schemas.microsoft.com/office/powerpoint/2010/main" val="65145830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2385</Words>
  <Application>Microsoft Office PowerPoint</Application>
  <PresentationFormat>On-screen Show (4:3)</PresentationFormat>
  <Paragraphs>394</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Tahoma</vt:lpstr>
      <vt:lpstr>Noto Sans Symbols</vt:lpstr>
      <vt:lpstr>Times New Roman</vt:lpstr>
      <vt:lpstr>Arial</vt:lpstr>
      <vt:lpstr>Roboto Serif</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sangeeta</dc:creator>
  <cp:lastModifiedBy>Supritha Shetty</cp:lastModifiedBy>
  <cp:revision>12</cp:revision>
  <dcterms:created xsi:type="dcterms:W3CDTF">2004-04-28T03:52:35Z</dcterms:created>
  <dcterms:modified xsi:type="dcterms:W3CDTF">2026-02-09T08:53:25Z</dcterms:modified>
</cp:coreProperties>
</file>